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FC9FDF-5A7B-4620-A333-580B31F81B52}" v="1" dt="2019-10-29T05:59:02.4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01" autoAdjust="0"/>
    <p:restoredTop sz="94660"/>
  </p:normalViewPr>
  <p:slideViewPr>
    <p:cSldViewPr snapToGrid="0">
      <p:cViewPr varScale="1">
        <p:scale>
          <a:sx n="90" d="100"/>
          <a:sy n="90" d="100"/>
        </p:scale>
        <p:origin x="249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in Knox" userId="a67f5eaf797c531e" providerId="LiveId" clId="{49FC9FDF-5A7B-4620-A333-580B31F81B52}"/>
    <pc:docChg chg="addSld delSld modSld">
      <pc:chgData name="Colin Knox" userId="a67f5eaf797c531e" providerId="LiveId" clId="{49FC9FDF-5A7B-4620-A333-580B31F81B52}" dt="2019-10-29T05:59:34.224" v="1" actId="2696"/>
      <pc:docMkLst>
        <pc:docMk/>
      </pc:docMkLst>
      <pc:sldChg chg="add del">
        <pc:chgData name="Colin Knox" userId="a67f5eaf797c531e" providerId="LiveId" clId="{49FC9FDF-5A7B-4620-A333-580B31F81B52}" dt="2019-10-29T05:59:34.224" v="1" actId="2696"/>
        <pc:sldMkLst>
          <pc:docMk/>
          <pc:sldMk cId="347693151" sldId="25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F0158E-0BEA-4BFF-AA61-7914394B3C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F11DA1-6698-4392-B84F-664E2A344A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92300-EA15-4B15-A783-6E65AD991BC8}" type="datetimeFigureOut">
              <a:rPr lang="en-NZ" smtClean="0"/>
              <a:t>8/05/2025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15D29F-AD7A-40A3-90D1-5C7D45458A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F1443-A053-47AC-962C-46D85BEC89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16929-A883-446E-B000-A06150AF9A4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47281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14211-E28D-4196-8F23-467118673D5D}" type="datetimeFigureOut">
              <a:rPr lang="en-NZ" smtClean="0"/>
              <a:t>8/05/2025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4C6E0-D6AA-4C96-836C-B12EBD6499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38555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42832"/>
            <a:ext cx="9144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61728"/>
            <a:ext cx="9144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4FAA2F-2045-469B-8CCA-9D6C8CC6D14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454" y="3625236"/>
            <a:ext cx="3177248" cy="151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956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and bullets v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0048"/>
            <a:ext cx="105156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4926"/>
            <a:ext cx="105156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2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2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2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6BFC05D-3F02-41AB-B619-6C882485334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551" y="421437"/>
            <a:ext cx="1638300" cy="78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757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and bullets v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0048"/>
            <a:ext cx="105156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4926"/>
            <a:ext cx="105156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2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2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2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1050DE-0A5F-4EAE-BBAD-4B42CA1F08F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551" y="421437"/>
            <a:ext cx="1638300" cy="78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465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and plain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311151"/>
            <a:ext cx="105156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04A2C0-3929-4A83-85EC-2D444E9469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4601" y="203951"/>
            <a:ext cx="1638300" cy="78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570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and plain no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311151"/>
            <a:ext cx="105156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73527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no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BE3778D-5522-4FD1-A1E9-328867823C4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551" y="421437"/>
            <a:ext cx="1638300" cy="78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47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6682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1756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caption small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3401E25-3513-46F0-A253-E10B0ACC37C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01" y="352425"/>
            <a:ext cx="1143000" cy="54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71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42832"/>
            <a:ext cx="9144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61728"/>
            <a:ext cx="9144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FED370F-807E-48DD-A4F6-7B428A65D9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454" y="3625236"/>
            <a:ext cx="3177246" cy="151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52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42832"/>
            <a:ext cx="9144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33153"/>
            <a:ext cx="9144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3B910E-0FA5-46C7-BAA8-C388D2B4B78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454" y="3625236"/>
            <a:ext cx="3177246" cy="151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980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42832"/>
            <a:ext cx="9144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33153"/>
            <a:ext cx="9144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520563-6446-49B0-91C2-B1EE5EA4CA1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454" y="3625236"/>
            <a:ext cx="3177246" cy="151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18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61932"/>
            <a:ext cx="9144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33750"/>
            <a:ext cx="9144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E95913-650F-439E-8D46-C274C4FC6B1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454" y="4253886"/>
            <a:ext cx="3177246" cy="151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913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5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85582"/>
            <a:ext cx="9144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19300"/>
            <a:ext cx="9144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327140-71E4-44BA-9EE2-C80B8AD127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454" y="2348886"/>
            <a:ext cx="3177246" cy="151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711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6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04807"/>
            <a:ext cx="9144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95675"/>
            <a:ext cx="9144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2D3CDB-5787-4DBF-B886-B04A2EE1F28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454" y="4196736"/>
            <a:ext cx="3177246" cy="151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06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s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0048"/>
            <a:ext cx="105156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4926"/>
            <a:ext cx="10515600" cy="4351338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SzPct val="100000"/>
              <a:buFont typeface="+mj-lt"/>
              <a:buAutoNum type="arabicPeriod"/>
              <a:defRPr sz="22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2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5DE80A9-2E85-427F-A951-2383C697C9C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7476" y="5940393"/>
            <a:ext cx="1638300" cy="78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819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and bullets v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0048"/>
            <a:ext cx="105156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4926"/>
            <a:ext cx="105156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2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2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2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048868-0E40-4F0F-91F0-71D2170BFEA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551" y="421437"/>
            <a:ext cx="1638300" cy="78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879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FA7C9D-D83C-4484-9533-0B150B1E6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860A2-5715-4DC5-A2F4-36393F043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EB925-7612-46E3-B325-E0F2E64E21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26115-93DD-439D-AB73-B403A1B14893}" type="datetimeFigureOut">
              <a:rPr lang="en-NZ" smtClean="0"/>
              <a:t>8/05/2025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83F4A-34D0-4D19-B9A4-0D24C5D73C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97524-6E08-4C30-9778-5BEC932F6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F958E-C44B-42BD-9173-1DD03F7322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862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49" r:id="rId2"/>
    <p:sldLayoutId id="2147483667" r:id="rId3"/>
    <p:sldLayoutId id="2147483668" r:id="rId4"/>
    <p:sldLayoutId id="2147483665" r:id="rId5"/>
    <p:sldLayoutId id="2147483669" r:id="rId6"/>
    <p:sldLayoutId id="2147483666" r:id="rId7"/>
    <p:sldLayoutId id="2147483662" r:id="rId8"/>
    <p:sldLayoutId id="2147483650" r:id="rId9"/>
    <p:sldLayoutId id="2147483660" r:id="rId10"/>
    <p:sldLayoutId id="2147483661" r:id="rId11"/>
    <p:sldLayoutId id="2147483654" r:id="rId12"/>
    <p:sldLayoutId id="2147483663" r:id="rId13"/>
    <p:sldLayoutId id="2147483664" r:id="rId14"/>
    <p:sldLayoutId id="2147483655" r:id="rId15"/>
    <p:sldLayoutId id="2147483657" r:id="rId16"/>
    <p:sldLayoutId id="214748367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B5135-8E48-4FE4-BCB8-52D89EF22B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A1953D-C007-4644-BC1B-FF9CF7DF7F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52331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66C090E-D2F5-498E-A961-4F49CB5E6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963CAFA-E69E-4549-8978-B64040E17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2548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IGREglobalEd1">
      <a:dk1>
        <a:sysClr val="windowText" lastClr="000000"/>
      </a:dk1>
      <a:lt1>
        <a:sysClr val="window" lastClr="FFFFFF"/>
      </a:lt1>
      <a:dk2>
        <a:srgbClr val="7F7F7F"/>
      </a:dk2>
      <a:lt2>
        <a:srgbClr val="DEDDD7"/>
      </a:lt2>
      <a:accent1>
        <a:srgbClr val="007E4F"/>
      </a:accent1>
      <a:accent2>
        <a:srgbClr val="41AD49"/>
      </a:accent2>
      <a:accent3>
        <a:srgbClr val="F2672D"/>
      </a:accent3>
      <a:accent4>
        <a:srgbClr val="523E6C"/>
      </a:accent4>
      <a:accent5>
        <a:srgbClr val="0FB3BD"/>
      </a:accent5>
      <a:accent6>
        <a:srgbClr val="DC1A5C"/>
      </a:accent6>
      <a:hlink>
        <a:srgbClr val="11668F"/>
      </a:hlink>
      <a:folHlink>
        <a:srgbClr val="11668F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GREglobal16_9_Ed1Aug18.v2potx.potx" id="{851D9E84-7857-4959-8209-91AE4FCDD2E8}" vid="{70DA1C26-504D-4DDA-9CD8-0E0DC5546A5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CIGREglobal16_9_Ed1Aug18.v2potx</Template>
  <TotalTime>31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Courier New</vt:lpstr>
      <vt:lpstr>Thème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Hakima ABDELLAOUI</dc:creator>
  <cp:lastModifiedBy>Luka Filipovic</cp:lastModifiedBy>
  <cp:revision>6</cp:revision>
  <dcterms:created xsi:type="dcterms:W3CDTF">2018-08-21T10:06:45Z</dcterms:created>
  <dcterms:modified xsi:type="dcterms:W3CDTF">2025-05-08T14:12:56Z</dcterms:modified>
</cp:coreProperties>
</file>