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60" r:id="rId2"/>
    <p:sldId id="275" r:id="rId3"/>
    <p:sldId id="276" r:id="rId4"/>
    <p:sldId id="274" r:id="rId5"/>
    <p:sldId id="272" r:id="rId6"/>
    <p:sldId id="266" r:id="rId7"/>
    <p:sldId id="264" r:id="rId8"/>
    <p:sldId id="280" r:id="rId9"/>
    <p:sldId id="271" r:id="rId10"/>
    <p:sldId id="269" r:id="rId11"/>
  </p:sldIdLst>
  <p:sldSz cx="9144000" cy="6858000" type="screen4x3"/>
  <p:notesSz cx="6761163" cy="99425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99FF"/>
    <a:srgbClr val="3399FF"/>
    <a:srgbClr val="FE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26366B-CAFD-4FC1-9024-A407A161BC71}" type="doc">
      <dgm:prSet loTypeId="urn:microsoft.com/office/officeart/2009/layout/CircleArrowProcess" loCatId="cycle" qsTypeId="urn:microsoft.com/office/officeart/2005/8/quickstyle/3d5" qsCatId="3D" csTypeId="urn:microsoft.com/office/officeart/2005/8/colors/accent4_4" csCatId="accent4" phldr="1"/>
      <dgm:spPr/>
      <dgm:t>
        <a:bodyPr/>
        <a:lstStyle/>
        <a:p>
          <a:endParaRPr lang="bs-Latn-BA"/>
        </a:p>
      </dgm:t>
    </dgm:pt>
    <dgm:pt modelId="{704C7240-4803-4435-995E-CF04188C5393}">
      <dgm:prSet phldrT="[Text]" custT="1"/>
      <dgm:spPr/>
      <dgm:t>
        <a:bodyPr/>
        <a:lstStyle/>
        <a:p>
          <a:pPr algn="l"/>
          <a:endParaRPr lang="bs-Latn-BA" sz="4000" b="1" dirty="0">
            <a:latin typeface="+mn-lt"/>
          </a:endParaRPr>
        </a:p>
      </dgm:t>
    </dgm:pt>
    <dgm:pt modelId="{5F6A2278-6F33-414B-956E-2E1064C4E313}" type="parTrans" cxnId="{9EF2A240-6DC4-4F6C-B596-4173463D983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05F35D7C-13D6-444A-82B6-EFC5ABB1A7A3}" type="sibTrans" cxnId="{9EF2A240-6DC4-4F6C-B596-4173463D983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A8C37C3C-13EB-4EA3-AAD4-AA307E022DF7}">
      <dgm:prSet phldrT="[Text]"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Planiranje i izgradnja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C72F2563-B1B9-4E91-9839-07D749DE1C12}" type="parTrans" cxnId="{3D9170E2-4C61-48AC-9C5A-FE321F9FA4E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15979AAD-9E76-4A41-8D51-DE3F041988ED}" type="sibTrans" cxnId="{3D9170E2-4C61-48AC-9C5A-FE321F9FA4E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1BA418DF-0123-4DF4-A4A9-2A24E9ED3702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Priključenje kupaca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4E5E5D4B-D76D-4A5E-AEE5-BC09E424F027}" type="parTrans" cxnId="{E538230B-96A2-451F-B625-FDE2E3BE0F91}">
      <dgm:prSet/>
      <dgm:spPr/>
      <dgm:t>
        <a:bodyPr/>
        <a:lstStyle/>
        <a:p>
          <a:endParaRPr lang="bs-Latn-BA"/>
        </a:p>
      </dgm:t>
    </dgm:pt>
    <dgm:pt modelId="{53BD9B94-2647-44D1-9F2E-78C5C25246F9}" type="sibTrans" cxnId="{E538230B-96A2-451F-B625-FDE2E3BE0F91}">
      <dgm:prSet/>
      <dgm:spPr/>
      <dgm:t>
        <a:bodyPr/>
        <a:lstStyle/>
        <a:p>
          <a:endParaRPr lang="bs-Latn-BA"/>
        </a:p>
      </dgm:t>
    </dgm:pt>
    <dgm:pt modelId="{CEEC9E8B-57CA-4A1F-A681-7C44AFBB46F6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Obračunsko  i kontrolno mjerenje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9A7FFC49-3740-4B26-849E-28D00A77161D}" type="parTrans" cxnId="{628067F3-259A-42D7-B457-D8A6B930212F}">
      <dgm:prSet/>
      <dgm:spPr/>
      <dgm:t>
        <a:bodyPr/>
        <a:lstStyle/>
        <a:p>
          <a:endParaRPr lang="bs-Latn-BA"/>
        </a:p>
      </dgm:t>
    </dgm:pt>
    <dgm:pt modelId="{2AC00DFF-418F-4061-955F-97A6D1BE51B7}" type="sibTrans" cxnId="{628067F3-259A-42D7-B457-D8A6B930212F}">
      <dgm:prSet/>
      <dgm:spPr/>
      <dgm:t>
        <a:bodyPr/>
        <a:lstStyle/>
        <a:p>
          <a:endParaRPr lang="bs-Latn-BA"/>
        </a:p>
      </dgm:t>
    </dgm:pt>
    <dgm:pt modelId="{178AF8FA-F0EA-4C81-9FB5-9D6FA02775E6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Baze podataka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1E9D364E-70E7-4EA4-A0E3-7F14FED03848}" type="parTrans" cxnId="{48D3CFFD-4511-4B01-B51D-5A605393D6F1}">
      <dgm:prSet/>
      <dgm:spPr/>
      <dgm:t>
        <a:bodyPr/>
        <a:lstStyle/>
        <a:p>
          <a:endParaRPr lang="bs-Latn-BA"/>
        </a:p>
      </dgm:t>
    </dgm:pt>
    <dgm:pt modelId="{0CFADBEA-77FA-4F30-AA72-14C6EE3149C1}" type="sibTrans" cxnId="{48D3CFFD-4511-4B01-B51D-5A605393D6F1}">
      <dgm:prSet/>
      <dgm:spPr/>
      <dgm:t>
        <a:bodyPr/>
        <a:lstStyle/>
        <a:p>
          <a:endParaRPr lang="bs-Latn-BA"/>
        </a:p>
      </dgm:t>
    </dgm:pt>
    <dgm:pt modelId="{E59D2456-1C40-4E15-97A2-994178977F64}">
      <dgm:prSet phldrT="[Text]"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Gubici električne energije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F8841099-B5EF-4191-99D3-D74F1D4070F8}" type="parTrans" cxnId="{40C2376D-1E8B-495B-BA85-AF8EC490AA10}">
      <dgm:prSet/>
      <dgm:spPr/>
      <dgm:t>
        <a:bodyPr/>
        <a:lstStyle/>
        <a:p>
          <a:endParaRPr lang="bs-Latn-BA"/>
        </a:p>
      </dgm:t>
    </dgm:pt>
    <dgm:pt modelId="{B7DF98AD-1999-4268-8733-6E145833D2D7}" type="sibTrans" cxnId="{40C2376D-1E8B-495B-BA85-AF8EC490AA10}">
      <dgm:prSet/>
      <dgm:spPr/>
      <dgm:t>
        <a:bodyPr/>
        <a:lstStyle/>
        <a:p>
          <a:endParaRPr lang="bs-Latn-BA"/>
        </a:p>
      </dgm:t>
    </dgm:pt>
    <dgm:pt modelId="{4E4571E8-B9B0-4A3B-A578-4EDB246A9944}">
      <dgm:prSet phldrT="[Text]"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Pogon i održavanje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EE11DAFF-F287-495D-8B2D-86FAE13CF398}" type="parTrans" cxnId="{0826F7E0-676B-4DB3-9471-1D118F590652}">
      <dgm:prSet/>
      <dgm:spPr/>
      <dgm:t>
        <a:bodyPr/>
        <a:lstStyle/>
        <a:p>
          <a:endParaRPr lang="bs-Latn-BA"/>
        </a:p>
      </dgm:t>
    </dgm:pt>
    <dgm:pt modelId="{0DA488B7-F2A0-4E64-8542-DBAB34DCA2F7}" type="sibTrans" cxnId="{0826F7E0-676B-4DB3-9471-1D118F590652}">
      <dgm:prSet/>
      <dgm:spPr/>
      <dgm:t>
        <a:bodyPr/>
        <a:lstStyle/>
        <a:p>
          <a:endParaRPr lang="bs-Latn-BA"/>
        </a:p>
      </dgm:t>
    </dgm:pt>
    <dgm:pt modelId="{876E42DF-179E-46DD-BF75-01E9A52EFDEE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Kvaliteta isporuke električne energije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FF18B1BF-2E19-4716-97DF-CF78E19EB1D1}" type="parTrans" cxnId="{388D5366-C939-4EF0-8CD2-699E5660F73D}">
      <dgm:prSet/>
      <dgm:spPr/>
      <dgm:t>
        <a:bodyPr/>
        <a:lstStyle/>
        <a:p>
          <a:endParaRPr lang="bs-Latn-BA"/>
        </a:p>
      </dgm:t>
    </dgm:pt>
    <dgm:pt modelId="{E581638C-C183-4046-BF98-0A4AE3B685E9}" type="sibTrans" cxnId="{388D5366-C939-4EF0-8CD2-699E5660F73D}">
      <dgm:prSet/>
      <dgm:spPr/>
      <dgm:t>
        <a:bodyPr/>
        <a:lstStyle/>
        <a:p>
          <a:endParaRPr lang="bs-Latn-BA"/>
        </a:p>
      </dgm:t>
    </dgm:pt>
    <dgm:pt modelId="{E0045140-5890-40A4-AED2-600D139B981C}" type="pres">
      <dgm:prSet presAssocID="{F226366B-CAFD-4FC1-9024-A407A161BC71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bs-Latn-BA"/>
        </a:p>
      </dgm:t>
    </dgm:pt>
    <dgm:pt modelId="{8B1E48FF-C690-4E60-9604-FF800D428B90}" type="pres">
      <dgm:prSet presAssocID="{704C7240-4803-4435-995E-CF04188C5393}" presName="Accent1" presStyleCnt="0"/>
      <dgm:spPr/>
      <dgm:t>
        <a:bodyPr/>
        <a:lstStyle/>
        <a:p>
          <a:endParaRPr lang="bs-Latn-BA"/>
        </a:p>
      </dgm:t>
    </dgm:pt>
    <dgm:pt modelId="{BD9229C4-BCD3-436D-A4E8-2B0A034D5CB2}" type="pres">
      <dgm:prSet presAssocID="{704C7240-4803-4435-995E-CF04188C5393}" presName="Accent" presStyleLbl="node1" presStyleIdx="0" presStyleCnt="1" custScaleX="116752" custScaleY="124602" custLinFactNeighborX="57737" custLinFactNeighborY="642"/>
      <dgm:spPr/>
      <dgm:t>
        <a:bodyPr/>
        <a:lstStyle/>
        <a:p>
          <a:endParaRPr lang="bs-Latn-BA"/>
        </a:p>
      </dgm:t>
    </dgm:pt>
    <dgm:pt modelId="{3B1BF1CD-B476-4869-A4FC-8366A5C5D5E0}" type="pres">
      <dgm:prSet presAssocID="{704C7240-4803-4435-995E-CF04188C5393}" presName="Child1" presStyleLbl="revTx" presStyleIdx="0" presStyleCnt="2" custLinFactNeighborX="-27034" custLinFactNeighborY="157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F9F0A488-9D09-480E-941A-DB947CF91B1A}" type="pres">
      <dgm:prSet presAssocID="{704C7240-4803-4435-995E-CF04188C5393}" presName="Parent1" presStyleLbl="revTx" presStyleIdx="1" presStyleCnt="2" custScaleX="1467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9EF2A240-6DC4-4F6C-B596-4173463D9834}" srcId="{F226366B-CAFD-4FC1-9024-A407A161BC71}" destId="{704C7240-4803-4435-995E-CF04188C5393}" srcOrd="0" destOrd="0" parTransId="{5F6A2278-6F33-414B-956E-2E1064C4E313}" sibTransId="{05F35D7C-13D6-444A-82B6-EFC5ABB1A7A3}"/>
    <dgm:cxn modelId="{A28227D6-FCAF-4BDC-AC1E-6C1B1E9EB9DC}" type="presOf" srcId="{704C7240-4803-4435-995E-CF04188C5393}" destId="{F9F0A488-9D09-480E-941A-DB947CF91B1A}" srcOrd="0" destOrd="0" presId="urn:microsoft.com/office/officeart/2009/layout/CircleArrowProcess"/>
    <dgm:cxn modelId="{40C2376D-1E8B-495B-BA85-AF8EC490AA10}" srcId="{704C7240-4803-4435-995E-CF04188C5393}" destId="{E59D2456-1C40-4E15-97A2-994178977F64}" srcOrd="2" destOrd="0" parTransId="{F8841099-B5EF-4191-99D3-D74F1D4070F8}" sibTransId="{B7DF98AD-1999-4268-8733-6E145833D2D7}"/>
    <dgm:cxn modelId="{3D9170E2-4C61-48AC-9C5A-FE321F9FA4E4}" srcId="{704C7240-4803-4435-995E-CF04188C5393}" destId="{A8C37C3C-13EB-4EA3-AAD4-AA307E022DF7}" srcOrd="0" destOrd="0" parTransId="{C72F2563-B1B9-4E91-9839-07D749DE1C12}" sibTransId="{15979AAD-9E76-4A41-8D51-DE3F041988ED}"/>
    <dgm:cxn modelId="{388D5366-C939-4EF0-8CD2-699E5660F73D}" srcId="{704C7240-4803-4435-995E-CF04188C5393}" destId="{876E42DF-179E-46DD-BF75-01E9A52EFDEE}" srcOrd="3" destOrd="0" parTransId="{FF18B1BF-2E19-4716-97DF-CF78E19EB1D1}" sibTransId="{E581638C-C183-4046-BF98-0A4AE3B685E9}"/>
    <dgm:cxn modelId="{E538230B-96A2-451F-B625-FDE2E3BE0F91}" srcId="{704C7240-4803-4435-995E-CF04188C5393}" destId="{1BA418DF-0123-4DF4-A4A9-2A24E9ED3702}" srcOrd="4" destOrd="0" parTransId="{4E5E5D4B-D76D-4A5E-AEE5-BC09E424F027}" sibTransId="{53BD9B94-2647-44D1-9F2E-78C5C25246F9}"/>
    <dgm:cxn modelId="{5BEC5385-B58D-49C1-AA4C-93C1B502EBC1}" type="presOf" srcId="{876E42DF-179E-46DD-BF75-01E9A52EFDEE}" destId="{3B1BF1CD-B476-4869-A4FC-8366A5C5D5E0}" srcOrd="0" destOrd="3" presId="urn:microsoft.com/office/officeart/2009/layout/CircleArrowProcess"/>
    <dgm:cxn modelId="{F3973B07-4E7E-4815-968F-B9342D18CD18}" type="presOf" srcId="{4E4571E8-B9B0-4A3B-A578-4EDB246A9944}" destId="{3B1BF1CD-B476-4869-A4FC-8366A5C5D5E0}" srcOrd="0" destOrd="1" presId="urn:microsoft.com/office/officeart/2009/layout/CircleArrowProcess"/>
    <dgm:cxn modelId="{6EA03798-569A-4D8B-8CBA-95DFA95D1586}" type="presOf" srcId="{1BA418DF-0123-4DF4-A4A9-2A24E9ED3702}" destId="{3B1BF1CD-B476-4869-A4FC-8366A5C5D5E0}" srcOrd="0" destOrd="4" presId="urn:microsoft.com/office/officeart/2009/layout/CircleArrowProcess"/>
    <dgm:cxn modelId="{48D3CFFD-4511-4B01-B51D-5A605393D6F1}" srcId="{704C7240-4803-4435-995E-CF04188C5393}" destId="{178AF8FA-F0EA-4C81-9FB5-9D6FA02775E6}" srcOrd="6" destOrd="0" parTransId="{1E9D364E-70E7-4EA4-A0E3-7F14FED03848}" sibTransId="{0CFADBEA-77FA-4F30-AA72-14C6EE3149C1}"/>
    <dgm:cxn modelId="{29FAAD52-FFE0-431E-B927-CEF29E2A3BB4}" type="presOf" srcId="{E59D2456-1C40-4E15-97A2-994178977F64}" destId="{3B1BF1CD-B476-4869-A4FC-8366A5C5D5E0}" srcOrd="0" destOrd="2" presId="urn:microsoft.com/office/officeart/2009/layout/CircleArrowProcess"/>
    <dgm:cxn modelId="{7A639D0D-5953-46BC-B01D-2CD22785457D}" type="presOf" srcId="{178AF8FA-F0EA-4C81-9FB5-9D6FA02775E6}" destId="{3B1BF1CD-B476-4869-A4FC-8366A5C5D5E0}" srcOrd="0" destOrd="6" presId="urn:microsoft.com/office/officeart/2009/layout/CircleArrowProcess"/>
    <dgm:cxn modelId="{628067F3-259A-42D7-B457-D8A6B930212F}" srcId="{704C7240-4803-4435-995E-CF04188C5393}" destId="{CEEC9E8B-57CA-4A1F-A681-7C44AFBB46F6}" srcOrd="5" destOrd="0" parTransId="{9A7FFC49-3740-4B26-849E-28D00A77161D}" sibTransId="{2AC00DFF-418F-4061-955F-97A6D1BE51B7}"/>
    <dgm:cxn modelId="{6C7F2748-0649-4F1B-B536-411E3AB9DDEC}" type="presOf" srcId="{CEEC9E8B-57CA-4A1F-A681-7C44AFBB46F6}" destId="{3B1BF1CD-B476-4869-A4FC-8366A5C5D5E0}" srcOrd="0" destOrd="5" presId="urn:microsoft.com/office/officeart/2009/layout/CircleArrowProcess"/>
    <dgm:cxn modelId="{7A9A6B01-68DE-4805-8EBF-928DDFBDB25C}" type="presOf" srcId="{A8C37C3C-13EB-4EA3-AAD4-AA307E022DF7}" destId="{3B1BF1CD-B476-4869-A4FC-8366A5C5D5E0}" srcOrd="0" destOrd="0" presId="urn:microsoft.com/office/officeart/2009/layout/CircleArrowProcess"/>
    <dgm:cxn modelId="{0826F7E0-676B-4DB3-9471-1D118F590652}" srcId="{704C7240-4803-4435-995E-CF04188C5393}" destId="{4E4571E8-B9B0-4A3B-A578-4EDB246A9944}" srcOrd="1" destOrd="0" parTransId="{EE11DAFF-F287-495D-8B2D-86FAE13CF398}" sibTransId="{0DA488B7-F2A0-4E64-8542-DBAB34DCA2F7}"/>
    <dgm:cxn modelId="{7F5AE31F-81EC-4BEF-BB5A-B7B9E4B79E13}" type="presOf" srcId="{F226366B-CAFD-4FC1-9024-A407A161BC71}" destId="{E0045140-5890-40A4-AED2-600D139B981C}" srcOrd="0" destOrd="0" presId="urn:microsoft.com/office/officeart/2009/layout/CircleArrowProcess"/>
    <dgm:cxn modelId="{F999C172-BBE0-4C5E-9D07-F996E2024954}" type="presParOf" srcId="{E0045140-5890-40A4-AED2-600D139B981C}" destId="{8B1E48FF-C690-4E60-9604-FF800D428B90}" srcOrd="0" destOrd="0" presId="urn:microsoft.com/office/officeart/2009/layout/CircleArrowProcess"/>
    <dgm:cxn modelId="{392C5DAD-27E8-4395-894F-C8F0860C2AE6}" type="presParOf" srcId="{8B1E48FF-C690-4E60-9604-FF800D428B90}" destId="{BD9229C4-BCD3-436D-A4E8-2B0A034D5CB2}" srcOrd="0" destOrd="0" presId="urn:microsoft.com/office/officeart/2009/layout/CircleArrowProcess"/>
    <dgm:cxn modelId="{8626DE75-02A8-4337-9116-2BA9E28768BB}" type="presParOf" srcId="{E0045140-5890-40A4-AED2-600D139B981C}" destId="{3B1BF1CD-B476-4869-A4FC-8366A5C5D5E0}" srcOrd="1" destOrd="0" presId="urn:microsoft.com/office/officeart/2009/layout/CircleArrowProcess"/>
    <dgm:cxn modelId="{011E13FB-D7B0-4358-9846-AD8698EAA2AD}" type="presParOf" srcId="{E0045140-5890-40A4-AED2-600D139B981C}" destId="{F9F0A488-9D09-480E-941A-DB947CF91B1A}" srcOrd="2" destOrd="0" presId="urn:microsoft.com/office/officeart/2009/layout/CircleArrowProcess"/>
  </dgm:cxnLst>
  <dgm:bg>
    <a:solidFill>
      <a:schemeClr val="accent4">
        <a:lumMod val="60000"/>
        <a:lumOff val="40000"/>
      </a:schemeClr>
    </a:solidFill>
  </dgm:bg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1E8EB7-F5BC-4095-8F25-D4AEEC1653BB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s-Latn-BA"/>
        </a:p>
      </dgm:t>
    </dgm:pt>
    <dgm:pt modelId="{8A2106A7-9060-47BD-879F-3DF278ACBB70}">
      <dgm:prSet phldrT="[Text]" custT="1"/>
      <dgm:spPr/>
      <dgm:t>
        <a:bodyPr/>
        <a:lstStyle/>
        <a:p>
          <a:r>
            <a:rPr lang="bs-Latn-BA" sz="1600" b="1" dirty="0" smtClean="0">
              <a:solidFill>
                <a:schemeClr val="accent5">
                  <a:lumMod val="75000"/>
                </a:schemeClr>
              </a:solidFill>
            </a:rPr>
            <a:t>PROIZVODNJA</a:t>
          </a:r>
          <a:endParaRPr lang="bs-Latn-BA" sz="1600" b="1" dirty="0">
            <a:solidFill>
              <a:schemeClr val="accent5">
                <a:lumMod val="75000"/>
              </a:schemeClr>
            </a:solidFill>
          </a:endParaRPr>
        </a:p>
      </dgm:t>
    </dgm:pt>
    <dgm:pt modelId="{F1F59B35-D143-4ED3-85F6-425C02F15561}" type="parTrans" cxnId="{5C88F254-12C9-4988-8BAE-462F8B55E151}">
      <dgm:prSet/>
      <dgm:spPr/>
      <dgm:t>
        <a:bodyPr/>
        <a:lstStyle/>
        <a:p>
          <a:endParaRPr lang="bs-Latn-BA"/>
        </a:p>
      </dgm:t>
    </dgm:pt>
    <dgm:pt modelId="{2BA06C34-C900-4537-BC49-BD547CE62E80}" type="sibTrans" cxnId="{5C88F254-12C9-4988-8BAE-462F8B55E151}">
      <dgm:prSet/>
      <dgm:spPr/>
      <dgm:t>
        <a:bodyPr/>
        <a:lstStyle/>
        <a:p>
          <a:endParaRPr lang="bs-Latn-BA"/>
        </a:p>
      </dgm:t>
    </dgm:pt>
    <dgm:pt modelId="{E23C788A-B6C4-49FD-90CB-9BED76498E83}">
      <dgm:prSet phldrT="[Text]" custT="1"/>
      <dgm:spPr/>
      <dgm:t>
        <a:bodyPr/>
        <a:lstStyle/>
        <a:p>
          <a:r>
            <a:rPr lang="bs-Latn-BA" sz="3600" b="1" dirty="0" smtClean="0">
              <a:solidFill>
                <a:schemeClr val="accent5">
                  <a:lumMod val="75000"/>
                </a:schemeClr>
              </a:solidFill>
            </a:rPr>
            <a:t> DISTRIBUCIJA</a:t>
          </a:r>
          <a:endParaRPr lang="bs-Latn-BA" sz="3600" b="1" dirty="0">
            <a:solidFill>
              <a:schemeClr val="accent5">
                <a:lumMod val="75000"/>
              </a:schemeClr>
            </a:solidFill>
          </a:endParaRPr>
        </a:p>
      </dgm:t>
    </dgm:pt>
    <dgm:pt modelId="{5E7C75B2-434A-4887-8689-6D60DF130834}" type="parTrans" cxnId="{FED61919-4698-4F1D-90DA-84735638E918}">
      <dgm:prSet/>
      <dgm:spPr/>
      <dgm:t>
        <a:bodyPr/>
        <a:lstStyle/>
        <a:p>
          <a:endParaRPr lang="bs-Latn-BA"/>
        </a:p>
      </dgm:t>
    </dgm:pt>
    <dgm:pt modelId="{D0753911-354E-4E5A-B1CF-FA800A5D48B8}" type="sibTrans" cxnId="{FED61919-4698-4F1D-90DA-84735638E918}">
      <dgm:prSet/>
      <dgm:spPr/>
      <dgm:t>
        <a:bodyPr/>
        <a:lstStyle/>
        <a:p>
          <a:endParaRPr lang="bs-Latn-BA"/>
        </a:p>
      </dgm:t>
    </dgm:pt>
    <dgm:pt modelId="{468BA2DD-E4A3-4335-85B3-CA79C642DDE8}">
      <dgm:prSet phldrT="[Text]" custT="1"/>
      <dgm:spPr/>
      <dgm:t>
        <a:bodyPr/>
        <a:lstStyle/>
        <a:p>
          <a:r>
            <a:rPr lang="bs-Latn-BA" sz="1600" b="1" dirty="0" smtClean="0">
              <a:solidFill>
                <a:schemeClr val="accent5">
                  <a:lumMod val="75000"/>
                </a:schemeClr>
              </a:solidFill>
            </a:rPr>
            <a:t>SNABDIJEVANJE</a:t>
          </a:r>
          <a:endParaRPr lang="bs-Latn-BA" sz="1600" b="1" dirty="0">
            <a:solidFill>
              <a:schemeClr val="accent5">
                <a:lumMod val="75000"/>
              </a:schemeClr>
            </a:solidFill>
          </a:endParaRPr>
        </a:p>
      </dgm:t>
    </dgm:pt>
    <dgm:pt modelId="{953A0E5D-1BCC-459E-B4EE-8592614DBD82}" type="parTrans" cxnId="{B61E70B4-55B8-4C16-8E68-3A21396BE45B}">
      <dgm:prSet/>
      <dgm:spPr/>
      <dgm:t>
        <a:bodyPr/>
        <a:lstStyle/>
        <a:p>
          <a:endParaRPr lang="bs-Latn-BA"/>
        </a:p>
      </dgm:t>
    </dgm:pt>
    <dgm:pt modelId="{6935621F-E964-4CA1-889B-DCDFFA292EF0}" type="sibTrans" cxnId="{B61E70B4-55B8-4C16-8E68-3A21396BE45B}">
      <dgm:prSet/>
      <dgm:spPr/>
      <dgm:t>
        <a:bodyPr/>
        <a:lstStyle/>
        <a:p>
          <a:endParaRPr lang="bs-Latn-BA"/>
        </a:p>
      </dgm:t>
    </dgm:pt>
    <dgm:pt modelId="{726CBACC-935E-4A64-A53D-182624516C93}" type="pres">
      <dgm:prSet presAssocID="{7C1E8EB7-F5BC-4095-8F25-D4AEEC1653BB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bs-Latn-BA"/>
        </a:p>
      </dgm:t>
    </dgm:pt>
    <dgm:pt modelId="{83EE64F6-B834-4285-B44C-656153CFE7DD}" type="pres">
      <dgm:prSet presAssocID="{8A2106A7-9060-47BD-879F-3DF278ACBB70}" presName="Accent1" presStyleCnt="0"/>
      <dgm:spPr/>
    </dgm:pt>
    <dgm:pt modelId="{5C0430CA-C295-4A8D-BCC0-1A8A39007133}" type="pres">
      <dgm:prSet presAssocID="{8A2106A7-9060-47BD-879F-3DF278ACBB70}" presName="Accent" presStyleLbl="node1" presStyleIdx="0" presStyleCnt="3" custScaleX="136955"/>
      <dgm:spPr>
        <a:solidFill>
          <a:schemeClr val="accent4"/>
        </a:solidFill>
        <a:ln>
          <a:solidFill>
            <a:schemeClr val="accent5">
              <a:lumMod val="75000"/>
            </a:schemeClr>
          </a:solidFill>
        </a:ln>
      </dgm:spPr>
    </dgm:pt>
    <dgm:pt modelId="{98374FDB-F297-4B18-9BD1-8D21FACBFA9C}" type="pres">
      <dgm:prSet presAssocID="{8A2106A7-9060-47BD-879F-3DF278ACBB70}" presName="Parent1" presStyleLbl="revTx" presStyleIdx="0" presStyleCnt="3" custScaleX="14692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6AF9F1AB-6D5B-47EC-91F4-589AB7ACCA04}" type="pres">
      <dgm:prSet presAssocID="{E23C788A-B6C4-49FD-90CB-9BED76498E83}" presName="Accent2" presStyleCnt="0"/>
      <dgm:spPr/>
    </dgm:pt>
    <dgm:pt modelId="{C1DB7839-1C5F-4533-BDDF-02798E449FB9}" type="pres">
      <dgm:prSet presAssocID="{E23C788A-B6C4-49FD-90CB-9BED76498E83}" presName="Accent" presStyleLbl="node1" presStyleIdx="1" presStyleCnt="3" custScaleX="136330"/>
      <dgm:spPr>
        <a:solidFill>
          <a:schemeClr val="accent4"/>
        </a:solidFill>
        <a:ln>
          <a:solidFill>
            <a:schemeClr val="accent5">
              <a:lumMod val="75000"/>
            </a:schemeClr>
          </a:solidFill>
        </a:ln>
      </dgm:spPr>
    </dgm:pt>
    <dgm:pt modelId="{5919CF2A-C525-4981-A8A0-2A35007B8711}" type="pres">
      <dgm:prSet presAssocID="{E23C788A-B6C4-49FD-90CB-9BED76498E83}" presName="Parent2" presStyleLbl="revTx" presStyleIdx="1" presStyleCnt="3" custScaleX="247630" custLinFactNeighborX="38150" custLinFactNeighborY="-79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2E31182E-8072-41D4-98B2-CC38284007ED}" type="pres">
      <dgm:prSet presAssocID="{468BA2DD-E4A3-4335-85B3-CA79C642DDE8}" presName="Accent3" presStyleCnt="0"/>
      <dgm:spPr/>
    </dgm:pt>
    <dgm:pt modelId="{E198D584-D3A1-4ECB-8F65-F628B9EBF8F6}" type="pres">
      <dgm:prSet presAssocID="{468BA2DD-E4A3-4335-85B3-CA79C642DDE8}" presName="Accent" presStyleLbl="node1" presStyleIdx="2" presStyleCnt="3" custScaleX="139513"/>
      <dgm:spPr>
        <a:solidFill>
          <a:schemeClr val="accent4"/>
        </a:solidFill>
        <a:ln>
          <a:solidFill>
            <a:schemeClr val="accent5">
              <a:lumMod val="75000"/>
            </a:schemeClr>
          </a:solidFill>
        </a:ln>
      </dgm:spPr>
    </dgm:pt>
    <dgm:pt modelId="{EB5B456E-0C43-440F-A61D-D0394192D041}" type="pres">
      <dgm:prSet presAssocID="{468BA2DD-E4A3-4335-85B3-CA79C642DDE8}" presName="Parent3" presStyleLbl="revTx" presStyleIdx="2" presStyleCnt="3" custScaleX="14645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FED61919-4698-4F1D-90DA-84735638E918}" srcId="{7C1E8EB7-F5BC-4095-8F25-D4AEEC1653BB}" destId="{E23C788A-B6C4-49FD-90CB-9BED76498E83}" srcOrd="1" destOrd="0" parTransId="{5E7C75B2-434A-4887-8689-6D60DF130834}" sibTransId="{D0753911-354E-4E5A-B1CF-FA800A5D48B8}"/>
    <dgm:cxn modelId="{C1FB7AB9-DA75-4B6F-BEEB-5F94878A2C68}" type="presOf" srcId="{468BA2DD-E4A3-4335-85B3-CA79C642DDE8}" destId="{EB5B456E-0C43-440F-A61D-D0394192D041}" srcOrd="0" destOrd="0" presId="urn:microsoft.com/office/officeart/2009/layout/CircleArrowProcess"/>
    <dgm:cxn modelId="{78DDC7DC-DDCB-4DB9-AC23-274F87E7732B}" type="presOf" srcId="{8A2106A7-9060-47BD-879F-3DF278ACBB70}" destId="{98374FDB-F297-4B18-9BD1-8D21FACBFA9C}" srcOrd="0" destOrd="0" presId="urn:microsoft.com/office/officeart/2009/layout/CircleArrowProcess"/>
    <dgm:cxn modelId="{5C88F254-12C9-4988-8BAE-462F8B55E151}" srcId="{7C1E8EB7-F5BC-4095-8F25-D4AEEC1653BB}" destId="{8A2106A7-9060-47BD-879F-3DF278ACBB70}" srcOrd="0" destOrd="0" parTransId="{F1F59B35-D143-4ED3-85F6-425C02F15561}" sibTransId="{2BA06C34-C900-4537-BC49-BD547CE62E80}"/>
    <dgm:cxn modelId="{36DA5811-1B82-4E33-A7DC-DACF93780686}" type="presOf" srcId="{7C1E8EB7-F5BC-4095-8F25-D4AEEC1653BB}" destId="{726CBACC-935E-4A64-A53D-182624516C93}" srcOrd="0" destOrd="0" presId="urn:microsoft.com/office/officeart/2009/layout/CircleArrowProcess"/>
    <dgm:cxn modelId="{E40D206D-9256-462E-9F02-12D3E519BB04}" type="presOf" srcId="{E23C788A-B6C4-49FD-90CB-9BED76498E83}" destId="{5919CF2A-C525-4981-A8A0-2A35007B8711}" srcOrd="0" destOrd="0" presId="urn:microsoft.com/office/officeart/2009/layout/CircleArrowProcess"/>
    <dgm:cxn modelId="{B61E70B4-55B8-4C16-8E68-3A21396BE45B}" srcId="{7C1E8EB7-F5BC-4095-8F25-D4AEEC1653BB}" destId="{468BA2DD-E4A3-4335-85B3-CA79C642DDE8}" srcOrd="2" destOrd="0" parTransId="{953A0E5D-1BCC-459E-B4EE-8592614DBD82}" sibTransId="{6935621F-E964-4CA1-889B-DCDFFA292EF0}"/>
    <dgm:cxn modelId="{9792D6AD-7DE9-4DC7-9DC3-3299B659157A}" type="presParOf" srcId="{726CBACC-935E-4A64-A53D-182624516C93}" destId="{83EE64F6-B834-4285-B44C-656153CFE7DD}" srcOrd="0" destOrd="0" presId="urn:microsoft.com/office/officeart/2009/layout/CircleArrowProcess"/>
    <dgm:cxn modelId="{62F613AF-6F1A-4FD9-8011-BF37563ECE60}" type="presParOf" srcId="{83EE64F6-B834-4285-B44C-656153CFE7DD}" destId="{5C0430CA-C295-4A8D-BCC0-1A8A39007133}" srcOrd="0" destOrd="0" presId="urn:microsoft.com/office/officeart/2009/layout/CircleArrowProcess"/>
    <dgm:cxn modelId="{6C910377-CF78-4D28-8675-3C89A3F112D5}" type="presParOf" srcId="{726CBACC-935E-4A64-A53D-182624516C93}" destId="{98374FDB-F297-4B18-9BD1-8D21FACBFA9C}" srcOrd="1" destOrd="0" presId="urn:microsoft.com/office/officeart/2009/layout/CircleArrowProcess"/>
    <dgm:cxn modelId="{06614CD2-40A2-451B-B5B0-0BDBFB5BD5D0}" type="presParOf" srcId="{726CBACC-935E-4A64-A53D-182624516C93}" destId="{6AF9F1AB-6D5B-47EC-91F4-589AB7ACCA04}" srcOrd="2" destOrd="0" presId="urn:microsoft.com/office/officeart/2009/layout/CircleArrowProcess"/>
    <dgm:cxn modelId="{A6286A8A-5B18-4CDF-A4C4-D904CDC46F31}" type="presParOf" srcId="{6AF9F1AB-6D5B-47EC-91F4-589AB7ACCA04}" destId="{C1DB7839-1C5F-4533-BDDF-02798E449FB9}" srcOrd="0" destOrd="0" presId="urn:microsoft.com/office/officeart/2009/layout/CircleArrowProcess"/>
    <dgm:cxn modelId="{5C444528-E417-4B12-9A48-421F1116C2F6}" type="presParOf" srcId="{726CBACC-935E-4A64-A53D-182624516C93}" destId="{5919CF2A-C525-4981-A8A0-2A35007B8711}" srcOrd="3" destOrd="0" presId="urn:microsoft.com/office/officeart/2009/layout/CircleArrowProcess"/>
    <dgm:cxn modelId="{7ED32238-D3DF-4A57-8340-E926722D0415}" type="presParOf" srcId="{726CBACC-935E-4A64-A53D-182624516C93}" destId="{2E31182E-8072-41D4-98B2-CC38284007ED}" srcOrd="4" destOrd="0" presId="urn:microsoft.com/office/officeart/2009/layout/CircleArrowProcess"/>
    <dgm:cxn modelId="{01BFACE1-9AE7-479E-8F0A-5830EDCA5BDC}" type="presParOf" srcId="{2E31182E-8072-41D4-98B2-CC38284007ED}" destId="{E198D584-D3A1-4ECB-8F65-F628B9EBF8F6}" srcOrd="0" destOrd="0" presId="urn:microsoft.com/office/officeart/2009/layout/CircleArrowProcess"/>
    <dgm:cxn modelId="{3D32F003-73A4-4CF7-86F6-8C2CFAF02845}" type="presParOf" srcId="{726CBACC-935E-4A64-A53D-182624516C93}" destId="{EB5B456E-0C43-440F-A61D-D0394192D04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26366B-CAFD-4FC1-9024-A407A161BC71}" type="doc">
      <dgm:prSet loTypeId="urn:microsoft.com/office/officeart/2009/layout/CircleArrowProcess" loCatId="cycle" qsTypeId="urn:microsoft.com/office/officeart/2005/8/quickstyle/3d5" qsCatId="3D" csTypeId="urn:microsoft.com/office/officeart/2005/8/colors/accent4_4" csCatId="accent4" phldr="1"/>
      <dgm:spPr/>
      <dgm:t>
        <a:bodyPr/>
        <a:lstStyle/>
        <a:p>
          <a:endParaRPr lang="bs-Latn-BA"/>
        </a:p>
      </dgm:t>
    </dgm:pt>
    <dgm:pt modelId="{704C7240-4803-4435-995E-CF04188C5393}">
      <dgm:prSet phldrT="[Text]" custT="1"/>
      <dgm:spPr/>
      <dgm:t>
        <a:bodyPr/>
        <a:lstStyle/>
        <a:p>
          <a:r>
            <a:rPr lang="bs-Latn-BA" sz="4000" b="1" dirty="0" smtClean="0"/>
            <a:t>ODS</a:t>
          </a:r>
          <a:endParaRPr lang="bs-Latn-BA" sz="4000" b="1" dirty="0"/>
        </a:p>
      </dgm:t>
    </dgm:pt>
    <dgm:pt modelId="{5F6A2278-6F33-414B-956E-2E1064C4E313}" type="parTrans" cxnId="{9EF2A240-6DC4-4F6C-B596-4173463D983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05F35D7C-13D6-444A-82B6-EFC5ABB1A7A3}" type="sibTrans" cxnId="{9EF2A240-6DC4-4F6C-B596-4173463D983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A8C37C3C-13EB-4EA3-AAD4-AA307E022DF7}">
      <dgm:prSet phldrT="[Text]"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Kvaliteta korištenja mreže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C72F2563-B1B9-4E91-9839-07D749DE1C12}" type="parTrans" cxnId="{3D9170E2-4C61-48AC-9C5A-FE321F9FA4E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15979AAD-9E76-4A41-8D51-DE3F041988ED}" type="sibTrans" cxnId="{3D9170E2-4C61-48AC-9C5A-FE321F9FA4E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1BA418DF-0123-4DF4-A4A9-2A24E9ED3702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Priključenje kupaca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4E5E5D4B-D76D-4A5E-AEE5-BC09E424F027}" type="parTrans" cxnId="{E538230B-96A2-451F-B625-FDE2E3BE0F91}">
      <dgm:prSet/>
      <dgm:spPr/>
      <dgm:t>
        <a:bodyPr/>
        <a:lstStyle/>
        <a:p>
          <a:endParaRPr lang="bs-Latn-BA"/>
        </a:p>
      </dgm:t>
    </dgm:pt>
    <dgm:pt modelId="{53BD9B94-2647-44D1-9F2E-78C5C25246F9}" type="sibTrans" cxnId="{E538230B-96A2-451F-B625-FDE2E3BE0F91}">
      <dgm:prSet/>
      <dgm:spPr/>
      <dgm:t>
        <a:bodyPr/>
        <a:lstStyle/>
        <a:p>
          <a:endParaRPr lang="bs-Latn-BA"/>
        </a:p>
      </dgm:t>
    </dgm:pt>
    <dgm:pt modelId="{CEEC9E8B-57CA-4A1F-A681-7C44AFBB46F6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Obračunsko  i kontrolno mjerenje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9A7FFC49-3740-4B26-849E-28D00A77161D}" type="parTrans" cxnId="{628067F3-259A-42D7-B457-D8A6B930212F}">
      <dgm:prSet/>
      <dgm:spPr/>
      <dgm:t>
        <a:bodyPr/>
        <a:lstStyle/>
        <a:p>
          <a:endParaRPr lang="bs-Latn-BA"/>
        </a:p>
      </dgm:t>
    </dgm:pt>
    <dgm:pt modelId="{2AC00DFF-418F-4061-955F-97A6D1BE51B7}" type="sibTrans" cxnId="{628067F3-259A-42D7-B457-D8A6B930212F}">
      <dgm:prSet/>
      <dgm:spPr/>
      <dgm:t>
        <a:bodyPr/>
        <a:lstStyle/>
        <a:p>
          <a:endParaRPr lang="bs-Latn-BA"/>
        </a:p>
      </dgm:t>
    </dgm:pt>
    <dgm:pt modelId="{178AF8FA-F0EA-4C81-9FB5-9D6FA02775E6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Baze podataka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1E9D364E-70E7-4EA4-A0E3-7F14FED03848}" type="parTrans" cxnId="{48D3CFFD-4511-4B01-B51D-5A605393D6F1}">
      <dgm:prSet/>
      <dgm:spPr/>
      <dgm:t>
        <a:bodyPr/>
        <a:lstStyle/>
        <a:p>
          <a:endParaRPr lang="bs-Latn-BA"/>
        </a:p>
      </dgm:t>
    </dgm:pt>
    <dgm:pt modelId="{0CFADBEA-77FA-4F30-AA72-14C6EE3149C1}" type="sibTrans" cxnId="{48D3CFFD-4511-4B01-B51D-5A605393D6F1}">
      <dgm:prSet/>
      <dgm:spPr/>
      <dgm:t>
        <a:bodyPr/>
        <a:lstStyle/>
        <a:p>
          <a:endParaRPr lang="bs-Latn-BA"/>
        </a:p>
      </dgm:t>
    </dgm:pt>
    <dgm:pt modelId="{A7B0848C-7665-47A7-96D7-5F917DF23E7C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Promjene snabdjevača</a:t>
          </a:r>
        </a:p>
      </dgm:t>
    </dgm:pt>
    <dgm:pt modelId="{A36FA421-E054-4629-80DF-90B924AB2EC7}" type="parTrans" cxnId="{C626CE1E-E404-4541-8FB1-AAE6AB8A5F0C}">
      <dgm:prSet/>
      <dgm:spPr/>
      <dgm:t>
        <a:bodyPr/>
        <a:lstStyle/>
        <a:p>
          <a:endParaRPr lang="bs-Latn-BA"/>
        </a:p>
      </dgm:t>
    </dgm:pt>
    <dgm:pt modelId="{69F19285-C352-4344-81D8-C152EB3314C3}" type="sibTrans" cxnId="{C626CE1E-E404-4541-8FB1-AAE6AB8A5F0C}">
      <dgm:prSet/>
      <dgm:spPr/>
      <dgm:t>
        <a:bodyPr/>
        <a:lstStyle/>
        <a:p>
          <a:endParaRPr lang="bs-Latn-BA"/>
        </a:p>
      </dgm:t>
    </dgm:pt>
    <dgm:pt modelId="{7572F6C6-3FCF-4203-8554-1F0AC5500D44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Servisiranje korisnika sistema podacima iz baza podataka</a:t>
          </a:r>
        </a:p>
      </dgm:t>
    </dgm:pt>
    <dgm:pt modelId="{46AA3DDD-9A6E-4C61-8787-87E948D1EE77}" type="parTrans" cxnId="{64BBAB69-BD68-4874-8741-3656D465A3E9}">
      <dgm:prSet/>
      <dgm:spPr/>
      <dgm:t>
        <a:bodyPr/>
        <a:lstStyle/>
        <a:p>
          <a:endParaRPr lang="bs-Latn-BA"/>
        </a:p>
      </dgm:t>
    </dgm:pt>
    <dgm:pt modelId="{4F1BB768-0274-4C0B-9F60-110AA77A7F56}" type="sibTrans" cxnId="{64BBAB69-BD68-4874-8741-3656D465A3E9}">
      <dgm:prSet/>
      <dgm:spPr/>
      <dgm:t>
        <a:bodyPr/>
        <a:lstStyle/>
        <a:p>
          <a:endParaRPr lang="bs-Latn-BA"/>
        </a:p>
      </dgm:t>
    </dgm:pt>
    <dgm:pt modelId="{497952F3-E5B4-4A83-96E0-98C466103136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Dijagrami opterećenja</a:t>
          </a:r>
        </a:p>
      </dgm:t>
    </dgm:pt>
    <dgm:pt modelId="{06D65312-02DB-49B8-82DD-1065BD584102}" type="parTrans" cxnId="{4FEEE998-4AD9-47FA-9D63-5102BF7EC723}">
      <dgm:prSet/>
      <dgm:spPr/>
      <dgm:t>
        <a:bodyPr/>
        <a:lstStyle/>
        <a:p>
          <a:endParaRPr lang="bs-Latn-BA"/>
        </a:p>
      </dgm:t>
    </dgm:pt>
    <dgm:pt modelId="{FE2B6AF9-1C17-441B-B916-D9891C5DF21E}" type="sibTrans" cxnId="{4FEEE998-4AD9-47FA-9D63-5102BF7EC723}">
      <dgm:prSet/>
      <dgm:spPr/>
      <dgm:t>
        <a:bodyPr/>
        <a:lstStyle/>
        <a:p>
          <a:endParaRPr lang="bs-Latn-BA"/>
        </a:p>
      </dgm:t>
    </dgm:pt>
    <dgm:pt modelId="{409BB3EB-6A26-4FFE-8A50-EEA50AA732FC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Pametne mreže</a:t>
          </a:r>
        </a:p>
      </dgm:t>
    </dgm:pt>
    <dgm:pt modelId="{C7895E8D-67E7-4A3F-A98C-781A4A2E1F7B}" type="parTrans" cxnId="{3C46983C-5C6C-4CB9-9853-57C1D6FDA3EA}">
      <dgm:prSet/>
      <dgm:spPr/>
      <dgm:t>
        <a:bodyPr/>
        <a:lstStyle/>
        <a:p>
          <a:endParaRPr lang="bs-Latn-BA"/>
        </a:p>
      </dgm:t>
    </dgm:pt>
    <dgm:pt modelId="{D7ACCD95-DA69-486C-862B-A40E6DE104BB}" type="sibTrans" cxnId="{3C46983C-5C6C-4CB9-9853-57C1D6FDA3EA}">
      <dgm:prSet/>
      <dgm:spPr/>
      <dgm:t>
        <a:bodyPr/>
        <a:lstStyle/>
        <a:p>
          <a:endParaRPr lang="bs-Latn-BA"/>
        </a:p>
      </dgm:t>
    </dgm:pt>
    <dgm:pt modelId="{E31C173D-08A0-4A13-B2D7-2800AAA7EB72}">
      <dgm:prSet phldrT="[Text]"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Planiranje i izgradnja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8227CF5A-E26B-44DF-94CA-89AC12C66484}" type="parTrans" cxnId="{921B98DF-D5A0-4B88-A7C7-0F397BA23A3C}">
      <dgm:prSet/>
      <dgm:spPr/>
      <dgm:t>
        <a:bodyPr/>
        <a:lstStyle/>
        <a:p>
          <a:endParaRPr lang="bs-Latn-BA"/>
        </a:p>
      </dgm:t>
    </dgm:pt>
    <dgm:pt modelId="{0D09B777-0F8B-4786-B433-03BC8949673B}" type="sibTrans" cxnId="{921B98DF-D5A0-4B88-A7C7-0F397BA23A3C}">
      <dgm:prSet/>
      <dgm:spPr/>
      <dgm:t>
        <a:bodyPr/>
        <a:lstStyle/>
        <a:p>
          <a:endParaRPr lang="bs-Latn-BA"/>
        </a:p>
      </dgm:t>
    </dgm:pt>
    <dgm:pt modelId="{7B95F4AF-F706-4739-8007-5C39DDCED203}">
      <dgm:prSet phldrT="[Text]"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Pogon i održavanje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057BB51A-3C34-40B7-8FFE-832178BE7BBF}" type="parTrans" cxnId="{71156F09-87B5-4B6F-B1BF-970F9797EC6A}">
      <dgm:prSet/>
      <dgm:spPr/>
      <dgm:t>
        <a:bodyPr/>
        <a:lstStyle/>
        <a:p>
          <a:endParaRPr lang="bs-Latn-BA"/>
        </a:p>
      </dgm:t>
    </dgm:pt>
    <dgm:pt modelId="{3E008E68-A380-4750-B918-59FD98D8C3C4}" type="sibTrans" cxnId="{71156F09-87B5-4B6F-B1BF-970F9797EC6A}">
      <dgm:prSet/>
      <dgm:spPr/>
      <dgm:t>
        <a:bodyPr/>
        <a:lstStyle/>
        <a:p>
          <a:endParaRPr lang="bs-Latn-BA"/>
        </a:p>
      </dgm:t>
    </dgm:pt>
    <dgm:pt modelId="{98A7FF0A-A616-4FA2-8A1F-AC1F7011EDE0}">
      <dgm:prSet phldrT="[Text]"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Gubici električne energije</a:t>
          </a:r>
          <a:endParaRPr lang="bs-Latn-BA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3D1419D8-7061-45BE-8315-78AC74DB1E87}" type="parTrans" cxnId="{26DC45E9-293E-4AE6-B782-8DA827C52F1D}">
      <dgm:prSet/>
      <dgm:spPr/>
      <dgm:t>
        <a:bodyPr/>
        <a:lstStyle/>
        <a:p>
          <a:endParaRPr lang="bs-Latn-BA"/>
        </a:p>
      </dgm:t>
    </dgm:pt>
    <dgm:pt modelId="{FF638602-0F9C-474A-B6FD-175D6015BEBA}" type="sibTrans" cxnId="{26DC45E9-293E-4AE6-B782-8DA827C52F1D}">
      <dgm:prSet/>
      <dgm:spPr/>
      <dgm:t>
        <a:bodyPr/>
        <a:lstStyle/>
        <a:p>
          <a:endParaRPr lang="bs-Latn-BA"/>
        </a:p>
      </dgm:t>
    </dgm:pt>
    <dgm:pt modelId="{FDCC6C86-FFF7-4608-94E8-25BC364DDA39}">
      <dgm:prSet custT="1"/>
      <dgm:spPr/>
      <dgm:t>
        <a:bodyPr/>
        <a:lstStyle/>
        <a:p>
          <a:r>
            <a:rPr lang="bs-Latn-BA" sz="2000" b="1" dirty="0" smtClean="0">
              <a:solidFill>
                <a:schemeClr val="accent5">
                  <a:lumMod val="75000"/>
                </a:schemeClr>
              </a:solidFill>
            </a:rPr>
            <a:t>Elektrane na obnovljive izvore</a:t>
          </a:r>
        </a:p>
      </dgm:t>
    </dgm:pt>
    <dgm:pt modelId="{5EAC2A26-73CD-47F9-BE76-6A8D5AB73871}" type="parTrans" cxnId="{40806D7F-CC8C-4EC9-A172-05F0E935570A}">
      <dgm:prSet/>
      <dgm:spPr/>
      <dgm:t>
        <a:bodyPr/>
        <a:lstStyle/>
        <a:p>
          <a:endParaRPr lang="bs-Latn-BA"/>
        </a:p>
      </dgm:t>
    </dgm:pt>
    <dgm:pt modelId="{272D4BB4-AB14-4421-AC6C-9CB538ECD929}" type="sibTrans" cxnId="{40806D7F-CC8C-4EC9-A172-05F0E935570A}">
      <dgm:prSet/>
      <dgm:spPr/>
      <dgm:t>
        <a:bodyPr/>
        <a:lstStyle/>
        <a:p>
          <a:endParaRPr lang="bs-Latn-BA"/>
        </a:p>
      </dgm:t>
    </dgm:pt>
    <dgm:pt modelId="{20BE8CC6-6B59-4D2A-9DD0-022B688CC218}" type="pres">
      <dgm:prSet presAssocID="{F226366B-CAFD-4FC1-9024-A407A161BC71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bs-Latn-BA"/>
        </a:p>
      </dgm:t>
    </dgm:pt>
    <dgm:pt modelId="{69E30CA7-0063-4730-90BD-4BC0691F0170}" type="pres">
      <dgm:prSet presAssocID="{704C7240-4803-4435-995E-CF04188C5393}" presName="Accent1" presStyleCnt="0"/>
      <dgm:spPr/>
      <dgm:t>
        <a:bodyPr/>
        <a:lstStyle/>
        <a:p>
          <a:endParaRPr lang="bs-Latn-BA"/>
        </a:p>
      </dgm:t>
    </dgm:pt>
    <dgm:pt modelId="{C7D568C8-6741-44FE-B6E0-0B970FC247A7}" type="pres">
      <dgm:prSet presAssocID="{704C7240-4803-4435-995E-CF04188C5393}" presName="Accent" presStyleLbl="node1" presStyleIdx="0" presStyleCnt="1" custScaleX="59483" custScaleY="58736" custLinFactNeighborX="-664"/>
      <dgm:spPr/>
      <dgm:t>
        <a:bodyPr/>
        <a:lstStyle/>
        <a:p>
          <a:endParaRPr lang="bs-Latn-BA"/>
        </a:p>
      </dgm:t>
    </dgm:pt>
    <dgm:pt modelId="{87CE1DCE-997C-40C9-9517-6BBA64FC967D}" type="pres">
      <dgm:prSet presAssocID="{704C7240-4803-4435-995E-CF04188C5393}" presName="Child1" presStyleLbl="revTx" presStyleIdx="0" presStyleCnt="2" custScaleX="84186" custScaleY="81106" custLinFactNeighborX="18963" custLinFactNeighborY="31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2BF552A3-D8FC-4F8E-9E9F-6EE9C19B73CC}" type="pres">
      <dgm:prSet presAssocID="{704C7240-4803-4435-995E-CF04188C5393}" presName="Parent1" presStyleLbl="revTx" presStyleIdx="1" presStyleCnt="2" custScaleX="11369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9F028F03-89DC-4810-9803-3435C4AD2DA8}" type="presOf" srcId="{E31C173D-08A0-4A13-B2D7-2800AAA7EB72}" destId="{87CE1DCE-997C-40C9-9517-6BBA64FC967D}" srcOrd="0" destOrd="0" presId="urn:microsoft.com/office/officeart/2009/layout/CircleArrowProcess"/>
    <dgm:cxn modelId="{9EF2A240-6DC4-4F6C-B596-4173463D9834}" srcId="{F226366B-CAFD-4FC1-9024-A407A161BC71}" destId="{704C7240-4803-4435-995E-CF04188C5393}" srcOrd="0" destOrd="0" parTransId="{5F6A2278-6F33-414B-956E-2E1064C4E313}" sibTransId="{05F35D7C-13D6-444A-82B6-EFC5ABB1A7A3}"/>
    <dgm:cxn modelId="{78435F70-7608-4F11-A16C-023E72D29895}" type="presOf" srcId="{CEEC9E8B-57CA-4A1F-A681-7C44AFBB46F6}" destId="{87CE1DCE-997C-40C9-9517-6BBA64FC967D}" srcOrd="0" destOrd="5" presId="urn:microsoft.com/office/officeart/2009/layout/CircleArrowProcess"/>
    <dgm:cxn modelId="{4FEEE998-4AD9-47FA-9D63-5102BF7EC723}" srcId="{704C7240-4803-4435-995E-CF04188C5393}" destId="{497952F3-E5B4-4A83-96E0-98C466103136}" srcOrd="9" destOrd="0" parTransId="{06D65312-02DB-49B8-82DD-1065BD584102}" sibTransId="{FE2B6AF9-1C17-441B-B916-D9891C5DF21E}"/>
    <dgm:cxn modelId="{2EC59610-A87F-4D04-B76C-7717859F40B7}" type="presOf" srcId="{1BA418DF-0123-4DF4-A4A9-2A24E9ED3702}" destId="{87CE1DCE-997C-40C9-9517-6BBA64FC967D}" srcOrd="0" destOrd="4" presId="urn:microsoft.com/office/officeart/2009/layout/CircleArrowProcess"/>
    <dgm:cxn modelId="{3D9170E2-4C61-48AC-9C5A-FE321F9FA4E4}" srcId="{704C7240-4803-4435-995E-CF04188C5393}" destId="{A8C37C3C-13EB-4EA3-AAD4-AA307E022DF7}" srcOrd="3" destOrd="0" parTransId="{C72F2563-B1B9-4E91-9839-07D749DE1C12}" sibTransId="{15979AAD-9E76-4A41-8D51-DE3F041988ED}"/>
    <dgm:cxn modelId="{E538230B-96A2-451F-B625-FDE2E3BE0F91}" srcId="{704C7240-4803-4435-995E-CF04188C5393}" destId="{1BA418DF-0123-4DF4-A4A9-2A24E9ED3702}" srcOrd="4" destOrd="0" parTransId="{4E5E5D4B-D76D-4A5E-AEE5-BC09E424F027}" sibTransId="{53BD9B94-2647-44D1-9F2E-78C5C25246F9}"/>
    <dgm:cxn modelId="{6143CC43-AB20-48B8-B2C0-82CF0812FD94}" type="presOf" srcId="{A8C37C3C-13EB-4EA3-AAD4-AA307E022DF7}" destId="{87CE1DCE-997C-40C9-9517-6BBA64FC967D}" srcOrd="0" destOrd="3" presId="urn:microsoft.com/office/officeart/2009/layout/CircleArrowProcess"/>
    <dgm:cxn modelId="{64BBAB69-BD68-4874-8741-3656D465A3E9}" srcId="{704C7240-4803-4435-995E-CF04188C5393}" destId="{7572F6C6-3FCF-4203-8554-1F0AC5500D44}" srcOrd="7" destOrd="0" parTransId="{46AA3DDD-9A6E-4C61-8787-87E948D1EE77}" sibTransId="{4F1BB768-0274-4C0B-9F60-110AA77A7F56}"/>
    <dgm:cxn modelId="{5C7D84AB-B417-4343-8C20-7FA59590169E}" type="presOf" srcId="{A7B0848C-7665-47A7-96D7-5F917DF23E7C}" destId="{87CE1DCE-997C-40C9-9517-6BBA64FC967D}" srcOrd="0" destOrd="11" presId="urn:microsoft.com/office/officeart/2009/layout/CircleArrowProcess"/>
    <dgm:cxn modelId="{F7D8148A-5B7E-4380-A9B0-ABDF929D708E}" type="presOf" srcId="{409BB3EB-6A26-4FFE-8A50-EEA50AA732FC}" destId="{87CE1DCE-997C-40C9-9517-6BBA64FC967D}" srcOrd="0" destOrd="10" presId="urn:microsoft.com/office/officeart/2009/layout/CircleArrowProcess"/>
    <dgm:cxn modelId="{B2DD0489-4487-4128-B3A0-E19BAB364F6C}" type="presOf" srcId="{F226366B-CAFD-4FC1-9024-A407A161BC71}" destId="{20BE8CC6-6B59-4D2A-9DD0-022B688CC218}" srcOrd="0" destOrd="0" presId="urn:microsoft.com/office/officeart/2009/layout/CircleArrowProcess"/>
    <dgm:cxn modelId="{6F208792-B7BF-4EA4-9ACA-20F574395C17}" type="presOf" srcId="{98A7FF0A-A616-4FA2-8A1F-AC1F7011EDE0}" destId="{87CE1DCE-997C-40C9-9517-6BBA64FC967D}" srcOrd="0" destOrd="2" presId="urn:microsoft.com/office/officeart/2009/layout/CircleArrowProcess"/>
    <dgm:cxn modelId="{921B98DF-D5A0-4B88-A7C7-0F397BA23A3C}" srcId="{704C7240-4803-4435-995E-CF04188C5393}" destId="{E31C173D-08A0-4A13-B2D7-2800AAA7EB72}" srcOrd="0" destOrd="0" parTransId="{8227CF5A-E26B-44DF-94CA-89AC12C66484}" sibTransId="{0D09B777-0F8B-4786-B433-03BC8949673B}"/>
    <dgm:cxn modelId="{48D3CFFD-4511-4B01-B51D-5A605393D6F1}" srcId="{704C7240-4803-4435-995E-CF04188C5393}" destId="{178AF8FA-F0EA-4C81-9FB5-9D6FA02775E6}" srcOrd="6" destOrd="0" parTransId="{1E9D364E-70E7-4EA4-A0E3-7F14FED03848}" sibTransId="{0CFADBEA-77FA-4F30-AA72-14C6EE3149C1}"/>
    <dgm:cxn modelId="{628067F3-259A-42D7-B457-D8A6B930212F}" srcId="{704C7240-4803-4435-995E-CF04188C5393}" destId="{CEEC9E8B-57CA-4A1F-A681-7C44AFBB46F6}" srcOrd="5" destOrd="0" parTransId="{9A7FFC49-3740-4B26-849E-28D00A77161D}" sibTransId="{2AC00DFF-418F-4061-955F-97A6D1BE51B7}"/>
    <dgm:cxn modelId="{4652AFDB-A37B-4D3E-BC42-A35179B5CBBC}" type="presOf" srcId="{FDCC6C86-FFF7-4608-94E8-25BC364DDA39}" destId="{87CE1DCE-997C-40C9-9517-6BBA64FC967D}" srcOrd="0" destOrd="8" presId="urn:microsoft.com/office/officeart/2009/layout/CircleArrowProcess"/>
    <dgm:cxn modelId="{26DC45E9-293E-4AE6-B782-8DA827C52F1D}" srcId="{704C7240-4803-4435-995E-CF04188C5393}" destId="{98A7FF0A-A616-4FA2-8A1F-AC1F7011EDE0}" srcOrd="2" destOrd="0" parTransId="{3D1419D8-7061-45BE-8315-78AC74DB1E87}" sibTransId="{FF638602-0F9C-474A-B6FD-175D6015BEBA}"/>
    <dgm:cxn modelId="{3C46983C-5C6C-4CB9-9853-57C1D6FDA3EA}" srcId="{704C7240-4803-4435-995E-CF04188C5393}" destId="{409BB3EB-6A26-4FFE-8A50-EEA50AA732FC}" srcOrd="10" destOrd="0" parTransId="{C7895E8D-67E7-4A3F-A98C-781A4A2E1F7B}" sibTransId="{D7ACCD95-DA69-486C-862B-A40E6DE104BB}"/>
    <dgm:cxn modelId="{781C525F-1172-4333-9CDF-76930CD2ED82}" type="presOf" srcId="{7572F6C6-3FCF-4203-8554-1F0AC5500D44}" destId="{87CE1DCE-997C-40C9-9517-6BBA64FC967D}" srcOrd="0" destOrd="7" presId="urn:microsoft.com/office/officeart/2009/layout/CircleArrowProcess"/>
    <dgm:cxn modelId="{E00A8EAD-BF83-48AE-91C2-E6065EED2047}" type="presOf" srcId="{7B95F4AF-F706-4739-8007-5C39DDCED203}" destId="{87CE1DCE-997C-40C9-9517-6BBA64FC967D}" srcOrd="0" destOrd="1" presId="urn:microsoft.com/office/officeart/2009/layout/CircleArrowProcess"/>
    <dgm:cxn modelId="{EC6971DF-8E82-4F63-9231-53874AC607D9}" type="presOf" srcId="{497952F3-E5B4-4A83-96E0-98C466103136}" destId="{87CE1DCE-997C-40C9-9517-6BBA64FC967D}" srcOrd="0" destOrd="9" presId="urn:microsoft.com/office/officeart/2009/layout/CircleArrowProcess"/>
    <dgm:cxn modelId="{C626CE1E-E404-4541-8FB1-AAE6AB8A5F0C}" srcId="{704C7240-4803-4435-995E-CF04188C5393}" destId="{A7B0848C-7665-47A7-96D7-5F917DF23E7C}" srcOrd="11" destOrd="0" parTransId="{A36FA421-E054-4629-80DF-90B924AB2EC7}" sibTransId="{69F19285-C352-4344-81D8-C152EB3314C3}"/>
    <dgm:cxn modelId="{CA31F8E8-7D6F-4D00-B647-4C9B78BA1C7D}" type="presOf" srcId="{178AF8FA-F0EA-4C81-9FB5-9D6FA02775E6}" destId="{87CE1DCE-997C-40C9-9517-6BBA64FC967D}" srcOrd="0" destOrd="6" presId="urn:microsoft.com/office/officeart/2009/layout/CircleArrowProcess"/>
    <dgm:cxn modelId="{40806D7F-CC8C-4EC9-A172-05F0E935570A}" srcId="{704C7240-4803-4435-995E-CF04188C5393}" destId="{FDCC6C86-FFF7-4608-94E8-25BC364DDA39}" srcOrd="8" destOrd="0" parTransId="{5EAC2A26-73CD-47F9-BE76-6A8D5AB73871}" sibTransId="{272D4BB4-AB14-4421-AC6C-9CB538ECD929}"/>
    <dgm:cxn modelId="{98F3DED5-47A2-4D3F-893A-7A07C3624B98}" type="presOf" srcId="{704C7240-4803-4435-995E-CF04188C5393}" destId="{2BF552A3-D8FC-4F8E-9E9F-6EE9C19B73CC}" srcOrd="0" destOrd="0" presId="urn:microsoft.com/office/officeart/2009/layout/CircleArrowProcess"/>
    <dgm:cxn modelId="{71156F09-87B5-4B6F-B1BF-970F9797EC6A}" srcId="{704C7240-4803-4435-995E-CF04188C5393}" destId="{7B95F4AF-F706-4739-8007-5C39DDCED203}" srcOrd="1" destOrd="0" parTransId="{057BB51A-3C34-40B7-8FFE-832178BE7BBF}" sibTransId="{3E008E68-A380-4750-B918-59FD98D8C3C4}"/>
    <dgm:cxn modelId="{9C186DFA-18E0-4E95-A4BA-33A1179884AF}" type="presParOf" srcId="{20BE8CC6-6B59-4D2A-9DD0-022B688CC218}" destId="{69E30CA7-0063-4730-90BD-4BC0691F0170}" srcOrd="0" destOrd="0" presId="urn:microsoft.com/office/officeart/2009/layout/CircleArrowProcess"/>
    <dgm:cxn modelId="{74C6A800-E648-4B22-AD2C-8A02F746E90C}" type="presParOf" srcId="{69E30CA7-0063-4730-90BD-4BC0691F0170}" destId="{C7D568C8-6741-44FE-B6E0-0B970FC247A7}" srcOrd="0" destOrd="0" presId="urn:microsoft.com/office/officeart/2009/layout/CircleArrowProcess"/>
    <dgm:cxn modelId="{393D8C18-6F94-4D8B-8E25-13B69710126C}" type="presParOf" srcId="{20BE8CC6-6B59-4D2A-9DD0-022B688CC218}" destId="{87CE1DCE-997C-40C9-9517-6BBA64FC967D}" srcOrd="1" destOrd="0" presId="urn:microsoft.com/office/officeart/2009/layout/CircleArrowProcess"/>
    <dgm:cxn modelId="{82002564-7F1C-443B-94E4-9A880CE856A4}" type="presParOf" srcId="{20BE8CC6-6B59-4D2A-9DD0-022B688CC218}" destId="{2BF552A3-D8FC-4F8E-9E9F-6EE9C19B73CC}" srcOrd="2" destOrd="0" presId="urn:microsoft.com/office/officeart/2009/layout/CircleArrowProcess"/>
  </dgm:cxnLst>
  <dgm:bg>
    <a:solidFill>
      <a:schemeClr val="accent4">
        <a:lumMod val="60000"/>
        <a:lumOff val="40000"/>
      </a:schemeClr>
    </a:solidFill>
  </dgm:bg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26366B-CAFD-4FC1-9024-A407A161BC7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s-Latn-BA"/>
        </a:p>
      </dgm:t>
    </dgm:pt>
    <dgm:pt modelId="{704C7240-4803-4435-995E-CF04188C5393}">
      <dgm:prSet phldrT="[Text]" custT="1"/>
      <dgm:spPr>
        <a:noFill/>
        <a:ln>
          <a:noFill/>
        </a:ln>
      </dgm:spPr>
      <dgm:t>
        <a:bodyPr/>
        <a:lstStyle/>
        <a:p>
          <a:pPr algn="l"/>
          <a:r>
            <a:rPr lang="bs-Latn-BA" sz="4800" b="1" dirty="0" smtClean="0"/>
            <a:t>               </a:t>
          </a:r>
          <a:r>
            <a:rPr lang="bs-Latn-BA" sz="4800" b="1" dirty="0" smtClean="0">
              <a:solidFill>
                <a:schemeClr val="accent5">
                  <a:lumMod val="75000"/>
                </a:schemeClr>
              </a:solidFill>
            </a:rPr>
            <a:t>ODS </a:t>
          </a:r>
        </a:p>
      </dgm:t>
    </dgm:pt>
    <dgm:pt modelId="{5F6A2278-6F33-414B-956E-2E1064C4E313}" type="parTrans" cxnId="{9EF2A240-6DC4-4F6C-B596-4173463D983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05F35D7C-13D6-444A-82B6-EFC5ABB1A7A3}" type="sibTrans" cxnId="{9EF2A240-6DC4-4F6C-B596-4173463D9834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E36012E4-7FB5-43EF-8410-260160FEFD77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s-Latn-BA" sz="1800" b="1" dirty="0" smtClean="0">
              <a:solidFill>
                <a:schemeClr val="accent5">
                  <a:lumMod val="75000"/>
                </a:schemeClr>
              </a:solidFill>
            </a:rPr>
            <a:t>Gubici električne energije</a:t>
          </a:r>
          <a:endParaRPr lang="bs-Latn-BA" sz="1800" b="1" dirty="0">
            <a:solidFill>
              <a:schemeClr val="accent5">
                <a:lumMod val="75000"/>
              </a:schemeClr>
            </a:solidFill>
          </a:endParaRPr>
        </a:p>
      </dgm:t>
    </dgm:pt>
    <dgm:pt modelId="{8D6830AE-70D6-41A7-8B25-A5CE7EB829AB}" type="parTrans" cxnId="{693AD78A-50AA-43E1-BFD6-E6FD02C4FEDF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FC815FA8-8830-4246-A279-F6626491B92A}" type="sibTrans" cxnId="{693AD78A-50AA-43E1-BFD6-E6FD02C4FEDF}">
      <dgm:prSet/>
      <dgm:spPr>
        <a:noFill/>
      </dgm:spPr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C7E56DF5-D101-4A13-8481-4157010BEB28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s-Latn-BA" sz="1800" b="1" dirty="0" smtClean="0">
              <a:solidFill>
                <a:schemeClr val="accent5">
                  <a:lumMod val="75000"/>
                </a:schemeClr>
              </a:solidFill>
            </a:rPr>
            <a:t>Planiranje i izgradnja</a:t>
          </a:r>
          <a:endParaRPr lang="bs-Latn-BA" sz="1800" b="1" dirty="0">
            <a:solidFill>
              <a:schemeClr val="accent5">
                <a:lumMod val="75000"/>
              </a:schemeClr>
            </a:solidFill>
          </a:endParaRPr>
        </a:p>
      </dgm:t>
    </dgm:pt>
    <dgm:pt modelId="{69F6C425-0FAD-4199-97E6-97BDDCD3CD39}" type="parTrans" cxnId="{58466243-C005-4F54-B625-337C675FDF0B}">
      <dgm:prSet/>
      <dgm:spPr/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183E5554-B108-4C27-8E5C-FD5C74BEAA35}" type="sibTrans" cxnId="{58466243-C005-4F54-B625-337C675FDF0B}">
      <dgm:prSet/>
      <dgm:spPr>
        <a:noFill/>
      </dgm:spPr>
      <dgm:t>
        <a:bodyPr/>
        <a:lstStyle/>
        <a:p>
          <a:endParaRPr lang="bs-Latn-BA">
            <a:solidFill>
              <a:srgbClr val="002060"/>
            </a:solidFill>
          </a:endParaRPr>
        </a:p>
      </dgm:t>
    </dgm:pt>
    <dgm:pt modelId="{CEEC9E8B-57CA-4A1F-A681-7C44AFBB46F6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s-Latn-BA" sz="1800" b="1" dirty="0" smtClean="0">
              <a:solidFill>
                <a:schemeClr val="accent5">
                  <a:lumMod val="75000"/>
                </a:schemeClr>
              </a:solidFill>
            </a:rPr>
            <a:t>Baze podataka</a:t>
          </a:r>
          <a:endParaRPr lang="bs-Latn-BA" sz="1800" b="1" dirty="0">
            <a:solidFill>
              <a:schemeClr val="accent5">
                <a:lumMod val="75000"/>
              </a:schemeClr>
            </a:solidFill>
          </a:endParaRPr>
        </a:p>
      </dgm:t>
    </dgm:pt>
    <dgm:pt modelId="{9A7FFC49-3740-4B26-849E-28D00A77161D}" type="parTrans" cxnId="{628067F3-259A-42D7-B457-D8A6B930212F}">
      <dgm:prSet/>
      <dgm:spPr/>
      <dgm:t>
        <a:bodyPr/>
        <a:lstStyle/>
        <a:p>
          <a:endParaRPr lang="bs-Latn-BA"/>
        </a:p>
      </dgm:t>
    </dgm:pt>
    <dgm:pt modelId="{2AC00DFF-418F-4061-955F-97A6D1BE51B7}" type="sibTrans" cxnId="{628067F3-259A-42D7-B457-D8A6B930212F}">
      <dgm:prSet/>
      <dgm:spPr>
        <a:noFill/>
      </dgm:spPr>
      <dgm:t>
        <a:bodyPr/>
        <a:lstStyle/>
        <a:p>
          <a:endParaRPr lang="bs-Latn-BA"/>
        </a:p>
      </dgm:t>
    </dgm:pt>
    <dgm:pt modelId="{94F77920-D741-45FC-94A7-D11E23584BB3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s-Latn-BA" sz="1800" b="1" dirty="0" smtClean="0">
              <a:solidFill>
                <a:schemeClr val="accent5">
                  <a:lumMod val="75000"/>
                </a:schemeClr>
              </a:solidFill>
            </a:rPr>
            <a:t>Kvaliteta korištenja mreže</a:t>
          </a:r>
          <a:endParaRPr lang="bs-Latn-BA" sz="1800" b="1" dirty="0">
            <a:solidFill>
              <a:schemeClr val="accent5">
                <a:lumMod val="75000"/>
              </a:schemeClr>
            </a:solidFill>
          </a:endParaRPr>
        </a:p>
      </dgm:t>
    </dgm:pt>
    <dgm:pt modelId="{CD182469-E69D-4439-B5FC-3EF93242ECAF}" type="parTrans" cxnId="{8B518D58-C97A-477C-8469-71A5013C0CD6}">
      <dgm:prSet/>
      <dgm:spPr/>
      <dgm:t>
        <a:bodyPr/>
        <a:lstStyle/>
        <a:p>
          <a:endParaRPr lang="bs-Latn-BA"/>
        </a:p>
      </dgm:t>
    </dgm:pt>
    <dgm:pt modelId="{7E9476D4-6439-496C-8598-875A77A96ABF}" type="sibTrans" cxnId="{8B518D58-C97A-477C-8469-71A5013C0CD6}">
      <dgm:prSet/>
      <dgm:spPr>
        <a:noFill/>
      </dgm:spPr>
      <dgm:t>
        <a:bodyPr/>
        <a:lstStyle/>
        <a:p>
          <a:endParaRPr lang="bs-Latn-BA"/>
        </a:p>
      </dgm:t>
    </dgm:pt>
    <dgm:pt modelId="{6CE3E401-C354-4B94-BCDF-DFC193DD488C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s-Latn-BA" sz="1800" b="1" dirty="0" smtClean="0">
              <a:solidFill>
                <a:schemeClr val="accent5">
                  <a:lumMod val="75000"/>
                </a:schemeClr>
              </a:solidFill>
            </a:rPr>
            <a:t>Servisiranje korisnika sistema </a:t>
          </a:r>
          <a:endParaRPr lang="bs-Latn-BA" sz="1800" b="1" dirty="0">
            <a:solidFill>
              <a:schemeClr val="accent5">
                <a:lumMod val="75000"/>
              </a:schemeClr>
            </a:solidFill>
          </a:endParaRPr>
        </a:p>
      </dgm:t>
    </dgm:pt>
    <dgm:pt modelId="{A9DF570E-2CF4-4A9C-BBB2-AFC31BE22C0C}" type="parTrans" cxnId="{A3EAAC53-67CD-48CF-BE81-9A843F1B6966}">
      <dgm:prSet/>
      <dgm:spPr/>
      <dgm:t>
        <a:bodyPr/>
        <a:lstStyle/>
        <a:p>
          <a:endParaRPr lang="bs-Latn-BA"/>
        </a:p>
      </dgm:t>
    </dgm:pt>
    <dgm:pt modelId="{98F81EBF-189C-4BC3-9E78-4C3A0D96971C}" type="sibTrans" cxnId="{A3EAAC53-67CD-48CF-BE81-9A843F1B6966}">
      <dgm:prSet/>
      <dgm:spPr>
        <a:noFill/>
      </dgm:spPr>
      <dgm:t>
        <a:bodyPr/>
        <a:lstStyle/>
        <a:p>
          <a:endParaRPr lang="bs-Latn-BA"/>
        </a:p>
      </dgm:t>
    </dgm:pt>
    <dgm:pt modelId="{5502A0F2-5656-4729-92D1-18969972BBA0}" type="pres">
      <dgm:prSet presAssocID="{F226366B-CAFD-4FC1-9024-A407A161BC7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53343AB7-9D0D-46A9-9B20-028924394BD7}" type="pres">
      <dgm:prSet presAssocID="{704C7240-4803-4435-995E-CF04188C5393}" presName="centerShape" presStyleLbl="node0" presStyleIdx="0" presStyleCnt="1" custScaleX="703316" custScaleY="531276" custLinFactNeighborX="-6732" custLinFactNeighborY="2758"/>
      <dgm:spPr/>
      <dgm:t>
        <a:bodyPr/>
        <a:lstStyle/>
        <a:p>
          <a:endParaRPr lang="bs-Latn-BA"/>
        </a:p>
      </dgm:t>
    </dgm:pt>
    <dgm:pt modelId="{2E259F19-6727-4A79-A9E4-0DD4E66646F0}" type="pres">
      <dgm:prSet presAssocID="{E36012E4-7FB5-43EF-8410-260160FEFD77}" presName="node" presStyleLbl="node1" presStyleIdx="0" presStyleCnt="5" custScaleX="385983" custRadScaleRad="88655" custRadScaleInc="360271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89AD8DD5-FD63-459B-9E2E-FD9800463D2C}" type="pres">
      <dgm:prSet presAssocID="{E36012E4-7FB5-43EF-8410-260160FEFD77}" presName="dummy" presStyleCnt="0"/>
      <dgm:spPr/>
      <dgm:t>
        <a:bodyPr/>
        <a:lstStyle/>
        <a:p>
          <a:endParaRPr lang="bs-Latn-BA"/>
        </a:p>
      </dgm:t>
    </dgm:pt>
    <dgm:pt modelId="{B5B267D8-58CD-4F30-9704-E64B3C4AF49A}" type="pres">
      <dgm:prSet presAssocID="{FC815FA8-8830-4246-A279-F6626491B92A}" presName="sibTrans" presStyleLbl="sibTrans2D1" presStyleIdx="0" presStyleCnt="5"/>
      <dgm:spPr/>
      <dgm:t>
        <a:bodyPr/>
        <a:lstStyle/>
        <a:p>
          <a:endParaRPr lang="bs-Latn-BA"/>
        </a:p>
      </dgm:t>
    </dgm:pt>
    <dgm:pt modelId="{C8A65FE0-F6AD-4915-9A64-E88FCAF9EDAD}" type="pres">
      <dgm:prSet presAssocID="{CEEC9E8B-57CA-4A1F-A681-7C44AFBB46F6}" presName="node" presStyleLbl="node1" presStyleIdx="1" presStyleCnt="5" custScaleX="489970" custScaleY="130245" custRadScaleRad="98754" custRadScaleInc="185037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8D2A4A73-3E37-4F69-82C2-6D9976B5CDF7}" type="pres">
      <dgm:prSet presAssocID="{CEEC9E8B-57CA-4A1F-A681-7C44AFBB46F6}" presName="dummy" presStyleCnt="0"/>
      <dgm:spPr/>
      <dgm:t>
        <a:bodyPr/>
        <a:lstStyle/>
        <a:p>
          <a:endParaRPr lang="bs-Latn-BA"/>
        </a:p>
      </dgm:t>
    </dgm:pt>
    <dgm:pt modelId="{20672278-B4D9-4081-9B73-70B2E952C6CC}" type="pres">
      <dgm:prSet presAssocID="{2AC00DFF-418F-4061-955F-97A6D1BE51B7}" presName="sibTrans" presStyleLbl="sibTrans2D1" presStyleIdx="1" presStyleCnt="5" custLinFactNeighborX="2381" custLinFactNeighborY="-1544"/>
      <dgm:spPr/>
      <dgm:t>
        <a:bodyPr/>
        <a:lstStyle/>
        <a:p>
          <a:endParaRPr lang="bs-Latn-BA"/>
        </a:p>
      </dgm:t>
    </dgm:pt>
    <dgm:pt modelId="{C9929F83-32A1-468C-827B-11CDE847A0BB}" type="pres">
      <dgm:prSet presAssocID="{C7E56DF5-D101-4A13-8481-4157010BEB28}" presName="node" presStyleLbl="node1" presStyleIdx="2" presStyleCnt="5" custScaleX="783604" custRadScaleRad="87466" custRadScaleInc="134345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235B3D16-02FD-448C-A5DD-7428537B4320}" type="pres">
      <dgm:prSet presAssocID="{C7E56DF5-D101-4A13-8481-4157010BEB28}" presName="dummy" presStyleCnt="0"/>
      <dgm:spPr/>
      <dgm:t>
        <a:bodyPr/>
        <a:lstStyle/>
        <a:p>
          <a:endParaRPr lang="bs-Latn-BA"/>
        </a:p>
      </dgm:t>
    </dgm:pt>
    <dgm:pt modelId="{A07D9C28-33BC-42B1-9746-1BA69DEAADD9}" type="pres">
      <dgm:prSet presAssocID="{183E5554-B108-4C27-8E5C-FD5C74BEAA35}" presName="sibTrans" presStyleLbl="sibTrans2D1" presStyleIdx="2" presStyleCnt="5"/>
      <dgm:spPr/>
      <dgm:t>
        <a:bodyPr/>
        <a:lstStyle/>
        <a:p>
          <a:endParaRPr lang="bs-Latn-BA"/>
        </a:p>
      </dgm:t>
    </dgm:pt>
    <dgm:pt modelId="{A5C5C73B-A6D7-4030-9B46-E9BA5C7C7B23}" type="pres">
      <dgm:prSet presAssocID="{94F77920-D741-45FC-94A7-D11E23584BB3}" presName="node" presStyleLbl="node1" presStyleIdx="3" presStyleCnt="5" custScaleX="416932" custRadScaleRad="96633" custRadScaleInc="23851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6F7F60EB-2B8D-44F7-A442-2B43033C8E84}" type="pres">
      <dgm:prSet presAssocID="{94F77920-D741-45FC-94A7-D11E23584BB3}" presName="dummy" presStyleCnt="0"/>
      <dgm:spPr/>
      <dgm:t>
        <a:bodyPr/>
        <a:lstStyle/>
        <a:p>
          <a:endParaRPr lang="bs-Latn-BA"/>
        </a:p>
      </dgm:t>
    </dgm:pt>
    <dgm:pt modelId="{DF043DE2-C3CD-4DC1-A46A-2EF8519A0F33}" type="pres">
      <dgm:prSet presAssocID="{7E9476D4-6439-496C-8598-875A77A96ABF}" presName="sibTrans" presStyleLbl="sibTrans2D1" presStyleIdx="3" presStyleCnt="5"/>
      <dgm:spPr/>
      <dgm:t>
        <a:bodyPr/>
        <a:lstStyle/>
        <a:p>
          <a:endParaRPr lang="bs-Latn-BA"/>
        </a:p>
      </dgm:t>
    </dgm:pt>
    <dgm:pt modelId="{6CC32F74-9B76-4E68-9221-06D2124C2A99}" type="pres">
      <dgm:prSet presAssocID="{6CE3E401-C354-4B94-BCDF-DFC193DD488C}" presName="node" presStyleLbl="node1" presStyleIdx="4" presStyleCnt="5" custScaleX="574440" custScaleY="149856" custRadScaleRad="97721" custRadScaleInc="-186448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AAFEB5C9-1725-4123-BB28-5F949E1CFB0A}" type="pres">
      <dgm:prSet presAssocID="{6CE3E401-C354-4B94-BCDF-DFC193DD488C}" presName="dummy" presStyleCnt="0"/>
      <dgm:spPr/>
      <dgm:t>
        <a:bodyPr/>
        <a:lstStyle/>
        <a:p>
          <a:endParaRPr lang="bs-Latn-BA"/>
        </a:p>
      </dgm:t>
    </dgm:pt>
    <dgm:pt modelId="{C0409FA5-148D-44AF-8EF5-3A7BE572670A}" type="pres">
      <dgm:prSet presAssocID="{98F81EBF-189C-4BC3-9E78-4C3A0D96971C}" presName="sibTrans" presStyleLbl="sibTrans2D1" presStyleIdx="4" presStyleCnt="5" custLinFactNeighborX="-301" custLinFactNeighborY="-646"/>
      <dgm:spPr/>
      <dgm:t>
        <a:bodyPr/>
        <a:lstStyle/>
        <a:p>
          <a:endParaRPr lang="bs-Latn-BA"/>
        </a:p>
      </dgm:t>
    </dgm:pt>
  </dgm:ptLst>
  <dgm:cxnLst>
    <dgm:cxn modelId="{693AD78A-50AA-43E1-BFD6-E6FD02C4FEDF}" srcId="{704C7240-4803-4435-995E-CF04188C5393}" destId="{E36012E4-7FB5-43EF-8410-260160FEFD77}" srcOrd="0" destOrd="0" parTransId="{8D6830AE-70D6-41A7-8B25-A5CE7EB829AB}" sibTransId="{FC815FA8-8830-4246-A279-F6626491B92A}"/>
    <dgm:cxn modelId="{9EF2A240-6DC4-4F6C-B596-4173463D9834}" srcId="{F226366B-CAFD-4FC1-9024-A407A161BC71}" destId="{704C7240-4803-4435-995E-CF04188C5393}" srcOrd="0" destOrd="0" parTransId="{5F6A2278-6F33-414B-956E-2E1064C4E313}" sibTransId="{05F35D7C-13D6-444A-82B6-EFC5ABB1A7A3}"/>
    <dgm:cxn modelId="{C04B8705-C24A-4C0F-9972-922BDDA08E58}" type="presOf" srcId="{FC815FA8-8830-4246-A279-F6626491B92A}" destId="{B5B267D8-58CD-4F30-9704-E64B3C4AF49A}" srcOrd="0" destOrd="0" presId="urn:microsoft.com/office/officeart/2005/8/layout/radial6"/>
    <dgm:cxn modelId="{58466243-C005-4F54-B625-337C675FDF0B}" srcId="{704C7240-4803-4435-995E-CF04188C5393}" destId="{C7E56DF5-D101-4A13-8481-4157010BEB28}" srcOrd="2" destOrd="0" parTransId="{69F6C425-0FAD-4199-97E6-97BDDCD3CD39}" sibTransId="{183E5554-B108-4C27-8E5C-FD5C74BEAA35}"/>
    <dgm:cxn modelId="{8B518D58-C97A-477C-8469-71A5013C0CD6}" srcId="{704C7240-4803-4435-995E-CF04188C5393}" destId="{94F77920-D741-45FC-94A7-D11E23584BB3}" srcOrd="3" destOrd="0" parTransId="{CD182469-E69D-4439-B5FC-3EF93242ECAF}" sibTransId="{7E9476D4-6439-496C-8598-875A77A96ABF}"/>
    <dgm:cxn modelId="{C009A39E-7169-4B8E-A513-F68A312B6898}" type="presOf" srcId="{E36012E4-7FB5-43EF-8410-260160FEFD77}" destId="{2E259F19-6727-4A79-A9E4-0DD4E66646F0}" srcOrd="0" destOrd="0" presId="urn:microsoft.com/office/officeart/2005/8/layout/radial6"/>
    <dgm:cxn modelId="{DE3BD4D4-DE41-40BE-B797-E8949FCBAEBC}" type="presOf" srcId="{183E5554-B108-4C27-8E5C-FD5C74BEAA35}" destId="{A07D9C28-33BC-42B1-9746-1BA69DEAADD9}" srcOrd="0" destOrd="0" presId="urn:microsoft.com/office/officeart/2005/8/layout/radial6"/>
    <dgm:cxn modelId="{9C141F7B-C14C-40CD-AD1A-7232146D6F9D}" type="presOf" srcId="{C7E56DF5-D101-4A13-8481-4157010BEB28}" destId="{C9929F83-32A1-468C-827B-11CDE847A0BB}" srcOrd="0" destOrd="0" presId="urn:microsoft.com/office/officeart/2005/8/layout/radial6"/>
    <dgm:cxn modelId="{357E9A70-C4CB-4ACA-BBA6-23E9D54F725E}" type="presOf" srcId="{704C7240-4803-4435-995E-CF04188C5393}" destId="{53343AB7-9D0D-46A9-9B20-028924394BD7}" srcOrd="0" destOrd="0" presId="urn:microsoft.com/office/officeart/2005/8/layout/radial6"/>
    <dgm:cxn modelId="{5D076676-1B5B-460E-851E-C1FDBFAA3F61}" type="presOf" srcId="{F226366B-CAFD-4FC1-9024-A407A161BC71}" destId="{5502A0F2-5656-4729-92D1-18969972BBA0}" srcOrd="0" destOrd="0" presId="urn:microsoft.com/office/officeart/2005/8/layout/radial6"/>
    <dgm:cxn modelId="{6E0B373A-FD4D-44B2-9242-B1C24C2090F0}" type="presOf" srcId="{2AC00DFF-418F-4061-955F-97A6D1BE51B7}" destId="{20672278-B4D9-4081-9B73-70B2E952C6CC}" srcOrd="0" destOrd="0" presId="urn:microsoft.com/office/officeart/2005/8/layout/radial6"/>
    <dgm:cxn modelId="{A3EAAC53-67CD-48CF-BE81-9A843F1B6966}" srcId="{704C7240-4803-4435-995E-CF04188C5393}" destId="{6CE3E401-C354-4B94-BCDF-DFC193DD488C}" srcOrd="4" destOrd="0" parTransId="{A9DF570E-2CF4-4A9C-BBB2-AFC31BE22C0C}" sibTransId="{98F81EBF-189C-4BC3-9E78-4C3A0D96971C}"/>
    <dgm:cxn modelId="{628067F3-259A-42D7-B457-D8A6B930212F}" srcId="{704C7240-4803-4435-995E-CF04188C5393}" destId="{CEEC9E8B-57CA-4A1F-A681-7C44AFBB46F6}" srcOrd="1" destOrd="0" parTransId="{9A7FFC49-3740-4B26-849E-28D00A77161D}" sibTransId="{2AC00DFF-418F-4061-955F-97A6D1BE51B7}"/>
    <dgm:cxn modelId="{54FE3602-57DD-4AF4-A3E6-7B07862B7527}" type="presOf" srcId="{98F81EBF-189C-4BC3-9E78-4C3A0D96971C}" destId="{C0409FA5-148D-44AF-8EF5-3A7BE572670A}" srcOrd="0" destOrd="0" presId="urn:microsoft.com/office/officeart/2005/8/layout/radial6"/>
    <dgm:cxn modelId="{69A27641-BF7A-4449-A237-3BC0627082C8}" type="presOf" srcId="{6CE3E401-C354-4B94-BCDF-DFC193DD488C}" destId="{6CC32F74-9B76-4E68-9221-06D2124C2A99}" srcOrd="0" destOrd="0" presId="urn:microsoft.com/office/officeart/2005/8/layout/radial6"/>
    <dgm:cxn modelId="{4794F9F1-94E1-438D-9A0B-6100241BA12A}" type="presOf" srcId="{94F77920-D741-45FC-94A7-D11E23584BB3}" destId="{A5C5C73B-A6D7-4030-9B46-E9BA5C7C7B23}" srcOrd="0" destOrd="0" presId="urn:microsoft.com/office/officeart/2005/8/layout/radial6"/>
    <dgm:cxn modelId="{6BFA7420-AF68-4F51-81CA-E0ABAE180E1E}" type="presOf" srcId="{7E9476D4-6439-496C-8598-875A77A96ABF}" destId="{DF043DE2-C3CD-4DC1-A46A-2EF8519A0F33}" srcOrd="0" destOrd="0" presId="urn:microsoft.com/office/officeart/2005/8/layout/radial6"/>
    <dgm:cxn modelId="{1D6A4FAC-B87B-49BC-A94C-2BC5636E83ED}" type="presOf" srcId="{CEEC9E8B-57CA-4A1F-A681-7C44AFBB46F6}" destId="{C8A65FE0-F6AD-4915-9A64-E88FCAF9EDAD}" srcOrd="0" destOrd="0" presId="urn:microsoft.com/office/officeart/2005/8/layout/radial6"/>
    <dgm:cxn modelId="{BDD9EABE-BB6F-4659-911B-5D8857750CBF}" type="presParOf" srcId="{5502A0F2-5656-4729-92D1-18969972BBA0}" destId="{53343AB7-9D0D-46A9-9B20-028924394BD7}" srcOrd="0" destOrd="0" presId="urn:microsoft.com/office/officeart/2005/8/layout/radial6"/>
    <dgm:cxn modelId="{E1F5D65E-774D-483F-9EC7-0376A90A53A7}" type="presParOf" srcId="{5502A0F2-5656-4729-92D1-18969972BBA0}" destId="{2E259F19-6727-4A79-A9E4-0DD4E66646F0}" srcOrd="1" destOrd="0" presId="urn:microsoft.com/office/officeart/2005/8/layout/radial6"/>
    <dgm:cxn modelId="{2AC29B11-9895-428E-8AA5-71E9C752E862}" type="presParOf" srcId="{5502A0F2-5656-4729-92D1-18969972BBA0}" destId="{89AD8DD5-FD63-459B-9E2E-FD9800463D2C}" srcOrd="2" destOrd="0" presId="urn:microsoft.com/office/officeart/2005/8/layout/radial6"/>
    <dgm:cxn modelId="{345C75E0-0667-47CD-8204-FD9D97509017}" type="presParOf" srcId="{5502A0F2-5656-4729-92D1-18969972BBA0}" destId="{B5B267D8-58CD-4F30-9704-E64B3C4AF49A}" srcOrd="3" destOrd="0" presId="urn:microsoft.com/office/officeart/2005/8/layout/radial6"/>
    <dgm:cxn modelId="{75E187C3-0869-4B96-BCEA-5EDB0E523098}" type="presParOf" srcId="{5502A0F2-5656-4729-92D1-18969972BBA0}" destId="{C8A65FE0-F6AD-4915-9A64-E88FCAF9EDAD}" srcOrd="4" destOrd="0" presId="urn:microsoft.com/office/officeart/2005/8/layout/radial6"/>
    <dgm:cxn modelId="{39D9CBAA-3DB3-4397-97A9-33CA588BF831}" type="presParOf" srcId="{5502A0F2-5656-4729-92D1-18969972BBA0}" destId="{8D2A4A73-3E37-4F69-82C2-6D9976B5CDF7}" srcOrd="5" destOrd="0" presId="urn:microsoft.com/office/officeart/2005/8/layout/radial6"/>
    <dgm:cxn modelId="{BD8DB912-900C-4644-A961-A02904D39229}" type="presParOf" srcId="{5502A0F2-5656-4729-92D1-18969972BBA0}" destId="{20672278-B4D9-4081-9B73-70B2E952C6CC}" srcOrd="6" destOrd="0" presId="urn:microsoft.com/office/officeart/2005/8/layout/radial6"/>
    <dgm:cxn modelId="{059966DB-6D81-4F22-B981-7444E24AAED3}" type="presParOf" srcId="{5502A0F2-5656-4729-92D1-18969972BBA0}" destId="{C9929F83-32A1-468C-827B-11CDE847A0BB}" srcOrd="7" destOrd="0" presId="urn:microsoft.com/office/officeart/2005/8/layout/radial6"/>
    <dgm:cxn modelId="{C8F238FE-B1C0-4B28-A8FE-AD209D4681B9}" type="presParOf" srcId="{5502A0F2-5656-4729-92D1-18969972BBA0}" destId="{235B3D16-02FD-448C-A5DD-7428537B4320}" srcOrd="8" destOrd="0" presId="urn:microsoft.com/office/officeart/2005/8/layout/radial6"/>
    <dgm:cxn modelId="{8DB26054-7BCF-4B0A-8ABF-50917E3480E2}" type="presParOf" srcId="{5502A0F2-5656-4729-92D1-18969972BBA0}" destId="{A07D9C28-33BC-42B1-9746-1BA69DEAADD9}" srcOrd="9" destOrd="0" presId="urn:microsoft.com/office/officeart/2005/8/layout/radial6"/>
    <dgm:cxn modelId="{6A425E41-6A71-4146-85CC-109300CB115F}" type="presParOf" srcId="{5502A0F2-5656-4729-92D1-18969972BBA0}" destId="{A5C5C73B-A6D7-4030-9B46-E9BA5C7C7B23}" srcOrd="10" destOrd="0" presId="urn:microsoft.com/office/officeart/2005/8/layout/radial6"/>
    <dgm:cxn modelId="{FDF6B6DC-85D8-44F6-99CC-CA9A66AC9191}" type="presParOf" srcId="{5502A0F2-5656-4729-92D1-18969972BBA0}" destId="{6F7F60EB-2B8D-44F7-A442-2B43033C8E84}" srcOrd="11" destOrd="0" presId="urn:microsoft.com/office/officeart/2005/8/layout/radial6"/>
    <dgm:cxn modelId="{FD83BC7B-C5BC-40CB-AA41-0856E447C0BC}" type="presParOf" srcId="{5502A0F2-5656-4729-92D1-18969972BBA0}" destId="{DF043DE2-C3CD-4DC1-A46A-2EF8519A0F33}" srcOrd="12" destOrd="0" presId="urn:microsoft.com/office/officeart/2005/8/layout/radial6"/>
    <dgm:cxn modelId="{79F34592-EC9B-4D8E-AAF4-CD6288CC1378}" type="presParOf" srcId="{5502A0F2-5656-4729-92D1-18969972BBA0}" destId="{6CC32F74-9B76-4E68-9221-06D2124C2A99}" srcOrd="13" destOrd="0" presId="urn:microsoft.com/office/officeart/2005/8/layout/radial6"/>
    <dgm:cxn modelId="{FC9D8BA0-4E61-4428-B3DB-07C432190C3B}" type="presParOf" srcId="{5502A0F2-5656-4729-92D1-18969972BBA0}" destId="{AAFEB5C9-1725-4123-BB28-5F949E1CFB0A}" srcOrd="14" destOrd="0" presId="urn:microsoft.com/office/officeart/2005/8/layout/radial6"/>
    <dgm:cxn modelId="{19CF5FB1-2E7B-4482-9619-2E9EC6DA326D}" type="presParOf" srcId="{5502A0F2-5656-4729-92D1-18969972BBA0}" destId="{C0409FA5-148D-44AF-8EF5-3A7BE572670A}" srcOrd="15" destOrd="0" presId="urn:microsoft.com/office/officeart/2005/8/layout/radial6"/>
  </dgm:cxnLst>
  <dgm:bg>
    <a:solidFill>
      <a:srgbClr val="99CCFF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B203FF-DFD1-4B8A-B5B2-B380361BF243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s-Latn-BA"/>
        </a:p>
      </dgm:t>
    </dgm:pt>
    <dgm:pt modelId="{ACF6D0D7-5644-42CB-84A3-6851BB2B8BF4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s-Latn-BA" sz="1800" b="1" dirty="0" smtClean="0">
              <a:solidFill>
                <a:schemeClr val="accent4">
                  <a:lumMod val="75000"/>
                </a:schemeClr>
              </a:solidFill>
            </a:rPr>
            <a:t>UNUTRAŠNJE REZERVE</a:t>
          </a: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s-Latn-BA" b="1" dirty="0">
            <a:solidFill>
              <a:srgbClr val="0070C0"/>
            </a:solidFill>
          </a:endParaRPr>
        </a:p>
      </dgm:t>
    </dgm:pt>
    <dgm:pt modelId="{01AA6241-CEEF-4BFF-9211-0AF3B805659E}" type="parTrans" cxnId="{D928FC99-2216-4B66-92A4-A79A93AF9794}">
      <dgm:prSet/>
      <dgm:spPr/>
      <dgm:t>
        <a:bodyPr/>
        <a:lstStyle/>
        <a:p>
          <a:endParaRPr lang="bs-Latn-BA"/>
        </a:p>
      </dgm:t>
    </dgm:pt>
    <dgm:pt modelId="{13FF131B-24A0-483F-8DC5-4E7F57819B72}" type="sibTrans" cxnId="{D928FC99-2216-4B66-92A4-A79A93AF9794}">
      <dgm:prSet/>
      <dgm:spPr/>
      <dgm:t>
        <a:bodyPr/>
        <a:lstStyle/>
        <a:p>
          <a:endParaRPr lang="bs-Latn-BA"/>
        </a:p>
      </dgm:t>
    </dgm:pt>
    <dgm:pt modelId="{53EE0ECE-5362-4F3E-ABDF-48CACE14AD55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bs-Latn-BA" sz="1400" b="1" dirty="0" smtClean="0">
              <a:solidFill>
                <a:schemeClr val="accent4">
                  <a:lumMod val="75000"/>
                </a:schemeClr>
              </a:solidFill>
            </a:rPr>
            <a:t> </a:t>
          </a:r>
          <a:r>
            <a:rPr lang="bs-Latn-BA" sz="1800" b="1" dirty="0" smtClean="0">
              <a:solidFill>
                <a:schemeClr val="accent4">
                  <a:lumMod val="75000"/>
                </a:schemeClr>
              </a:solidFill>
            </a:rPr>
            <a:t>ORGANIZACIJA</a:t>
          </a:r>
          <a:endParaRPr lang="bs-Latn-BA" sz="1800" b="1" dirty="0">
            <a:solidFill>
              <a:schemeClr val="accent4">
                <a:lumMod val="75000"/>
              </a:schemeClr>
            </a:solidFill>
          </a:endParaRPr>
        </a:p>
      </dgm:t>
    </dgm:pt>
    <dgm:pt modelId="{15BE496E-A695-4AD0-A76E-6053B77EFA6F}" type="parTrans" cxnId="{5D18184C-35CA-43B4-8C46-EACDE4BE8C80}">
      <dgm:prSet/>
      <dgm:spPr/>
      <dgm:t>
        <a:bodyPr/>
        <a:lstStyle/>
        <a:p>
          <a:endParaRPr lang="bs-Latn-BA"/>
        </a:p>
      </dgm:t>
    </dgm:pt>
    <dgm:pt modelId="{9B1103A2-4945-42CE-8F7A-CF518CAF307A}" type="sibTrans" cxnId="{5D18184C-35CA-43B4-8C46-EACDE4BE8C80}">
      <dgm:prSet/>
      <dgm:spPr/>
      <dgm:t>
        <a:bodyPr/>
        <a:lstStyle/>
        <a:p>
          <a:endParaRPr lang="bs-Latn-BA"/>
        </a:p>
      </dgm:t>
    </dgm:pt>
    <dgm:pt modelId="{F4D920A2-3671-473C-80BD-BF5743EAD0C5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bs-Latn-BA" sz="1800" b="1" dirty="0" smtClean="0">
              <a:solidFill>
                <a:schemeClr val="accent4">
                  <a:lumMod val="75000"/>
                </a:schemeClr>
              </a:solidFill>
            </a:rPr>
            <a:t>INTERNI DOKUMENTI</a:t>
          </a:r>
          <a:endParaRPr lang="bs-Latn-BA" sz="1800" b="1" dirty="0">
            <a:solidFill>
              <a:schemeClr val="accent4">
                <a:lumMod val="75000"/>
              </a:schemeClr>
            </a:solidFill>
          </a:endParaRPr>
        </a:p>
      </dgm:t>
    </dgm:pt>
    <dgm:pt modelId="{2D95D04A-0285-4B7C-9731-BD011487D4CC}" type="parTrans" cxnId="{52FFCD27-4131-4149-9136-CC7B7A14DCDB}">
      <dgm:prSet/>
      <dgm:spPr/>
      <dgm:t>
        <a:bodyPr/>
        <a:lstStyle/>
        <a:p>
          <a:endParaRPr lang="bs-Latn-BA"/>
        </a:p>
      </dgm:t>
    </dgm:pt>
    <dgm:pt modelId="{BEC53A80-37E4-4140-9948-3FBAE2368D9E}" type="sibTrans" cxnId="{52FFCD27-4131-4149-9136-CC7B7A14DCDB}">
      <dgm:prSet/>
      <dgm:spPr/>
      <dgm:t>
        <a:bodyPr/>
        <a:lstStyle/>
        <a:p>
          <a:endParaRPr lang="bs-Latn-BA"/>
        </a:p>
      </dgm:t>
    </dgm:pt>
    <dgm:pt modelId="{5477D43B-EC67-4DDA-9AE8-AADFDB332309}" type="pres">
      <dgm:prSet presAssocID="{CDB203FF-DFD1-4B8A-B5B2-B380361BF243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09E4DD47-90E1-453C-9C94-FC5012099A0D}" type="pres">
      <dgm:prSet presAssocID="{CDB203FF-DFD1-4B8A-B5B2-B380361BF243}" presName="comp1" presStyleCnt="0"/>
      <dgm:spPr/>
      <dgm:t>
        <a:bodyPr/>
        <a:lstStyle/>
        <a:p>
          <a:endParaRPr lang="bs-Latn-BA"/>
        </a:p>
      </dgm:t>
    </dgm:pt>
    <dgm:pt modelId="{455EC39D-9B11-4CC4-BCCA-AF0FFAF5C429}" type="pres">
      <dgm:prSet presAssocID="{CDB203FF-DFD1-4B8A-B5B2-B380361BF243}" presName="circle1" presStyleLbl="node1" presStyleIdx="0" presStyleCnt="3"/>
      <dgm:spPr/>
      <dgm:t>
        <a:bodyPr/>
        <a:lstStyle/>
        <a:p>
          <a:endParaRPr lang="bs-Latn-BA"/>
        </a:p>
      </dgm:t>
    </dgm:pt>
    <dgm:pt modelId="{D924D7E3-1959-4BA6-A6CA-DC508A9A8C95}" type="pres">
      <dgm:prSet presAssocID="{CDB203FF-DFD1-4B8A-B5B2-B380361BF243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E4FD4B28-EE49-48C1-A764-06DC5C8EA753}" type="pres">
      <dgm:prSet presAssocID="{CDB203FF-DFD1-4B8A-B5B2-B380361BF243}" presName="comp2" presStyleCnt="0"/>
      <dgm:spPr/>
      <dgm:t>
        <a:bodyPr/>
        <a:lstStyle/>
        <a:p>
          <a:endParaRPr lang="bs-Latn-BA"/>
        </a:p>
      </dgm:t>
    </dgm:pt>
    <dgm:pt modelId="{5996D6F7-B6EC-4FBD-9C66-5DBB45E68F5A}" type="pres">
      <dgm:prSet presAssocID="{CDB203FF-DFD1-4B8A-B5B2-B380361BF243}" presName="circle2" presStyleLbl="node1" presStyleIdx="1" presStyleCnt="3" custScaleX="107532" custScaleY="104855" custLinFactNeighborX="985" custLinFactNeighborY="-4000"/>
      <dgm:spPr>
        <a:solidFill>
          <a:schemeClr val="accent4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bs-Latn-BA"/>
        </a:p>
      </dgm:t>
    </dgm:pt>
    <dgm:pt modelId="{64A7FCE1-BF5D-46FA-9522-86EEA8959737}" type="pres">
      <dgm:prSet presAssocID="{CDB203FF-DFD1-4B8A-B5B2-B380361BF243}" presName="c2text" presStyleLbl="node1" presStyleIdx="1" presStyleCnt="3">
        <dgm:presLayoutVars>
          <dgm:bulletEnabled val="1"/>
        </dgm:presLayoutVars>
      </dgm:prSet>
      <dgm:spPr>
        <a:solidFill>
          <a:schemeClr val="accent4">
            <a:lumMod val="20000"/>
            <a:lumOff val="80000"/>
          </a:schemeClr>
        </a:solidFill>
        <a:ln>
          <a:solidFill>
            <a:srgbClr val="0070C0"/>
          </a:solidFill>
        </a:ln>
      </dgm:spPr>
      <dgm:t>
        <a:bodyPr/>
        <a:lstStyle/>
        <a:p>
          <a:endParaRPr lang="bs-Latn-BA"/>
        </a:p>
      </dgm:t>
    </dgm:pt>
    <dgm:pt modelId="{CBD4089D-0244-442C-973C-C308768327BE}" type="pres">
      <dgm:prSet presAssocID="{CDB203FF-DFD1-4B8A-B5B2-B380361BF243}" presName="comp3" presStyleCnt="0"/>
      <dgm:spPr/>
      <dgm:t>
        <a:bodyPr/>
        <a:lstStyle/>
        <a:p>
          <a:endParaRPr lang="bs-Latn-BA"/>
        </a:p>
      </dgm:t>
    </dgm:pt>
    <dgm:pt modelId="{0366A720-A194-4799-9885-0B3CB77C797C}" type="pres">
      <dgm:prSet presAssocID="{CDB203FF-DFD1-4B8A-B5B2-B380361BF243}" presName="circle3" presStyleLbl="node1" presStyleIdx="2" presStyleCnt="3" custScaleX="108213" custScaleY="103343" custLinFactNeighborX="-1171" custLinFactNeighborY="-602"/>
      <dgm:spPr/>
      <dgm:t>
        <a:bodyPr/>
        <a:lstStyle/>
        <a:p>
          <a:endParaRPr lang="bs-Latn-BA"/>
        </a:p>
      </dgm:t>
    </dgm:pt>
    <dgm:pt modelId="{21238F92-1E74-4456-9B0B-82ADD5C1A519}" type="pres">
      <dgm:prSet presAssocID="{CDB203FF-DFD1-4B8A-B5B2-B380361BF243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A361CB39-B835-40BB-AF7D-222BE85062B0}" type="presOf" srcId="{53EE0ECE-5362-4F3E-ABDF-48CACE14AD55}" destId="{21238F92-1E74-4456-9B0B-82ADD5C1A519}" srcOrd="1" destOrd="0" presId="urn:microsoft.com/office/officeart/2005/8/layout/venn2"/>
    <dgm:cxn modelId="{F1373802-20A4-448B-989D-7E9D6D206D4C}" type="presOf" srcId="{CDB203FF-DFD1-4B8A-B5B2-B380361BF243}" destId="{5477D43B-EC67-4DDA-9AE8-AADFDB332309}" srcOrd="0" destOrd="0" presId="urn:microsoft.com/office/officeart/2005/8/layout/venn2"/>
    <dgm:cxn modelId="{65052B2F-B06A-4784-BEE4-1714FDF02E81}" type="presOf" srcId="{ACF6D0D7-5644-42CB-84A3-6851BB2B8BF4}" destId="{455EC39D-9B11-4CC4-BCCA-AF0FFAF5C429}" srcOrd="0" destOrd="0" presId="urn:microsoft.com/office/officeart/2005/8/layout/venn2"/>
    <dgm:cxn modelId="{558DA429-A153-493B-84EB-7708638E8BC2}" type="presOf" srcId="{ACF6D0D7-5644-42CB-84A3-6851BB2B8BF4}" destId="{D924D7E3-1959-4BA6-A6CA-DC508A9A8C95}" srcOrd="1" destOrd="0" presId="urn:microsoft.com/office/officeart/2005/8/layout/venn2"/>
    <dgm:cxn modelId="{5D18184C-35CA-43B4-8C46-EACDE4BE8C80}" srcId="{CDB203FF-DFD1-4B8A-B5B2-B380361BF243}" destId="{53EE0ECE-5362-4F3E-ABDF-48CACE14AD55}" srcOrd="2" destOrd="0" parTransId="{15BE496E-A695-4AD0-A76E-6053B77EFA6F}" sibTransId="{9B1103A2-4945-42CE-8F7A-CF518CAF307A}"/>
    <dgm:cxn modelId="{916BAF41-98F0-4E90-9C73-FEEBAE13C42A}" type="presOf" srcId="{F4D920A2-3671-473C-80BD-BF5743EAD0C5}" destId="{5996D6F7-B6EC-4FBD-9C66-5DBB45E68F5A}" srcOrd="0" destOrd="0" presId="urn:microsoft.com/office/officeart/2005/8/layout/venn2"/>
    <dgm:cxn modelId="{52FFCD27-4131-4149-9136-CC7B7A14DCDB}" srcId="{CDB203FF-DFD1-4B8A-B5B2-B380361BF243}" destId="{F4D920A2-3671-473C-80BD-BF5743EAD0C5}" srcOrd="1" destOrd="0" parTransId="{2D95D04A-0285-4B7C-9731-BD011487D4CC}" sibTransId="{BEC53A80-37E4-4140-9948-3FBAE2368D9E}"/>
    <dgm:cxn modelId="{8CC77799-874C-46D4-8371-33C34CC253AF}" type="presOf" srcId="{F4D920A2-3671-473C-80BD-BF5743EAD0C5}" destId="{64A7FCE1-BF5D-46FA-9522-86EEA8959737}" srcOrd="1" destOrd="0" presId="urn:microsoft.com/office/officeart/2005/8/layout/venn2"/>
    <dgm:cxn modelId="{537AD062-CE6A-43F7-9112-3E71196A639F}" type="presOf" srcId="{53EE0ECE-5362-4F3E-ABDF-48CACE14AD55}" destId="{0366A720-A194-4799-9885-0B3CB77C797C}" srcOrd="0" destOrd="0" presId="urn:microsoft.com/office/officeart/2005/8/layout/venn2"/>
    <dgm:cxn modelId="{D928FC99-2216-4B66-92A4-A79A93AF9794}" srcId="{CDB203FF-DFD1-4B8A-B5B2-B380361BF243}" destId="{ACF6D0D7-5644-42CB-84A3-6851BB2B8BF4}" srcOrd="0" destOrd="0" parTransId="{01AA6241-CEEF-4BFF-9211-0AF3B805659E}" sibTransId="{13FF131B-24A0-483F-8DC5-4E7F57819B72}"/>
    <dgm:cxn modelId="{78931F17-1231-4274-A6B1-B5F58F9CCABD}" type="presParOf" srcId="{5477D43B-EC67-4DDA-9AE8-AADFDB332309}" destId="{09E4DD47-90E1-453C-9C94-FC5012099A0D}" srcOrd="0" destOrd="0" presId="urn:microsoft.com/office/officeart/2005/8/layout/venn2"/>
    <dgm:cxn modelId="{67F3436C-B4D2-4974-9ADA-D20F39AB7D9E}" type="presParOf" srcId="{09E4DD47-90E1-453C-9C94-FC5012099A0D}" destId="{455EC39D-9B11-4CC4-BCCA-AF0FFAF5C429}" srcOrd="0" destOrd="0" presId="urn:microsoft.com/office/officeart/2005/8/layout/venn2"/>
    <dgm:cxn modelId="{CE11C7B1-D8BF-469C-86E5-7F49BD42D089}" type="presParOf" srcId="{09E4DD47-90E1-453C-9C94-FC5012099A0D}" destId="{D924D7E3-1959-4BA6-A6CA-DC508A9A8C95}" srcOrd="1" destOrd="0" presId="urn:microsoft.com/office/officeart/2005/8/layout/venn2"/>
    <dgm:cxn modelId="{538A9A7F-4EB1-4B7C-A63A-811879A3A9F2}" type="presParOf" srcId="{5477D43B-EC67-4DDA-9AE8-AADFDB332309}" destId="{E4FD4B28-EE49-48C1-A764-06DC5C8EA753}" srcOrd="1" destOrd="0" presId="urn:microsoft.com/office/officeart/2005/8/layout/venn2"/>
    <dgm:cxn modelId="{BB7C24A0-1358-4294-8301-1F5A8AD77C01}" type="presParOf" srcId="{E4FD4B28-EE49-48C1-A764-06DC5C8EA753}" destId="{5996D6F7-B6EC-4FBD-9C66-5DBB45E68F5A}" srcOrd="0" destOrd="0" presId="urn:microsoft.com/office/officeart/2005/8/layout/venn2"/>
    <dgm:cxn modelId="{63D652E8-2BBF-45D8-9875-05CEF2A22A62}" type="presParOf" srcId="{E4FD4B28-EE49-48C1-A764-06DC5C8EA753}" destId="{64A7FCE1-BF5D-46FA-9522-86EEA8959737}" srcOrd="1" destOrd="0" presId="urn:microsoft.com/office/officeart/2005/8/layout/venn2"/>
    <dgm:cxn modelId="{BF07FCBA-B9CA-41F1-8726-D4D656594321}" type="presParOf" srcId="{5477D43B-EC67-4DDA-9AE8-AADFDB332309}" destId="{CBD4089D-0244-442C-973C-C308768327BE}" srcOrd="2" destOrd="0" presId="urn:microsoft.com/office/officeart/2005/8/layout/venn2"/>
    <dgm:cxn modelId="{CD3C2AB8-EBD5-48CB-B12A-1B6F7B952438}" type="presParOf" srcId="{CBD4089D-0244-442C-973C-C308768327BE}" destId="{0366A720-A194-4799-9885-0B3CB77C797C}" srcOrd="0" destOrd="0" presId="urn:microsoft.com/office/officeart/2005/8/layout/venn2"/>
    <dgm:cxn modelId="{B5953942-0725-40DC-AD70-D0CC0A5C7AA9}" type="presParOf" srcId="{CBD4089D-0244-442C-973C-C308768327BE}" destId="{21238F92-1E74-4456-9B0B-82ADD5C1A51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9229C4-BCD3-436D-A4E8-2B0A034D5CB2}">
      <dsp:nvSpPr>
        <dsp:cNvPr id="0" name=""/>
        <dsp:cNvSpPr/>
      </dsp:nvSpPr>
      <dsp:spPr>
        <a:xfrm>
          <a:off x="3059835" y="-513388"/>
          <a:ext cx="6671309" cy="7121449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BF1CD-B476-4869-A4FC-8366A5C5D5E0}">
      <dsp:nvSpPr>
        <dsp:cNvPr id="0" name=""/>
        <dsp:cNvSpPr/>
      </dsp:nvSpPr>
      <dsp:spPr>
        <a:xfrm>
          <a:off x="5027310" y="2216916"/>
          <a:ext cx="3429000" cy="2286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Planiranje i izgradnja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Pogon i održavanje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Gubici električne energije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Kvaliteta isporuke električne energije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Priključenje kupaca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Obračunsko  i kontrolno mjerenje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Baze podataka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5027310" y="2216916"/>
        <a:ext cx="3429000" cy="2286714"/>
      </dsp:txXfrm>
    </dsp:sp>
    <dsp:sp modelId="{F9F0A488-9D09-480E-941A-DB947CF91B1A}">
      <dsp:nvSpPr>
        <dsp:cNvPr id="0" name=""/>
        <dsp:cNvSpPr/>
      </dsp:nvSpPr>
      <dsp:spPr>
        <a:xfrm>
          <a:off x="755592" y="2221924"/>
          <a:ext cx="4679684" cy="1594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s-Latn-BA" sz="4000" b="1" kern="1200" dirty="0">
            <a:latin typeface="+mn-lt"/>
          </a:endParaRPr>
        </a:p>
      </dsp:txBody>
      <dsp:txXfrm>
        <a:off x="755592" y="2221924"/>
        <a:ext cx="4679684" cy="15940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430CA-C295-4A8D-BCC0-1A8A39007133}">
      <dsp:nvSpPr>
        <dsp:cNvPr id="0" name=""/>
        <dsp:cNvSpPr/>
      </dsp:nvSpPr>
      <dsp:spPr>
        <a:xfrm>
          <a:off x="1637680" y="0"/>
          <a:ext cx="3641008" cy="265894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/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74FDB-F297-4B18-9BD1-8D21FACBFA9C}">
      <dsp:nvSpPr>
        <dsp:cNvPr id="0" name=""/>
        <dsp:cNvSpPr/>
      </dsp:nvSpPr>
      <dsp:spPr>
        <a:xfrm>
          <a:off x="2369934" y="959961"/>
          <a:ext cx="2170510" cy="738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600" b="1" kern="1200" dirty="0" smtClean="0">
              <a:solidFill>
                <a:schemeClr val="accent5">
                  <a:lumMod val="75000"/>
                </a:schemeClr>
              </a:solidFill>
            </a:rPr>
            <a:t>PROIZVODNJA</a:t>
          </a:r>
          <a:endParaRPr lang="bs-Latn-BA" sz="16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369934" y="959961"/>
        <a:ext cx="2170510" cy="738474"/>
      </dsp:txXfrm>
    </dsp:sp>
    <dsp:sp modelId="{C1DB7839-1C5F-4533-BDDF-02798E449FB9}">
      <dsp:nvSpPr>
        <dsp:cNvPr id="0" name=""/>
        <dsp:cNvSpPr/>
      </dsp:nvSpPr>
      <dsp:spPr>
        <a:xfrm>
          <a:off x="907587" y="1527763"/>
          <a:ext cx="3624392" cy="265894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/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19CF2A-C525-4981-A8A0-2A35007B8711}">
      <dsp:nvSpPr>
        <dsp:cNvPr id="0" name=""/>
        <dsp:cNvSpPr/>
      </dsp:nvSpPr>
      <dsp:spPr>
        <a:xfrm>
          <a:off x="1454253" y="2437690"/>
          <a:ext cx="3658241" cy="738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600" b="1" kern="1200" dirty="0" smtClean="0">
              <a:solidFill>
                <a:schemeClr val="accent5">
                  <a:lumMod val="75000"/>
                </a:schemeClr>
              </a:solidFill>
            </a:rPr>
            <a:t> DISTRIBUCIJA</a:t>
          </a:r>
          <a:endParaRPr lang="bs-Latn-BA" sz="36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1454253" y="2437690"/>
        <a:ext cx="3658241" cy="738474"/>
      </dsp:txXfrm>
    </dsp:sp>
    <dsp:sp modelId="{E198D584-D3A1-4ECB-8F65-F628B9EBF8F6}">
      <dsp:nvSpPr>
        <dsp:cNvPr id="0" name=""/>
        <dsp:cNvSpPr/>
      </dsp:nvSpPr>
      <dsp:spPr>
        <a:xfrm>
          <a:off x="1866873" y="3238349"/>
          <a:ext cx="3186617" cy="228501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/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B456E-0C43-440F-A61D-D0394192D041}">
      <dsp:nvSpPr>
        <dsp:cNvPr id="0" name=""/>
        <dsp:cNvSpPr/>
      </dsp:nvSpPr>
      <dsp:spPr>
        <a:xfrm>
          <a:off x="2376922" y="4035371"/>
          <a:ext cx="2163522" cy="738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600" b="1" kern="1200" dirty="0" smtClean="0">
              <a:solidFill>
                <a:schemeClr val="accent5">
                  <a:lumMod val="75000"/>
                </a:schemeClr>
              </a:solidFill>
            </a:rPr>
            <a:t>SNABDIJEVANJE</a:t>
          </a:r>
          <a:endParaRPr lang="bs-Latn-BA" sz="16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376922" y="4035371"/>
        <a:ext cx="2163522" cy="738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568C8-6741-44FE-B6E0-0B970FC247A7}">
      <dsp:nvSpPr>
        <dsp:cNvPr id="0" name=""/>
        <dsp:cNvSpPr/>
      </dsp:nvSpPr>
      <dsp:spPr>
        <a:xfrm>
          <a:off x="736076" y="1473791"/>
          <a:ext cx="3411261" cy="3369172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CE1DCE-997C-40C9-9517-6BBA64FC967D}">
      <dsp:nvSpPr>
        <dsp:cNvPr id="0" name=""/>
        <dsp:cNvSpPr/>
      </dsp:nvSpPr>
      <dsp:spPr>
        <a:xfrm>
          <a:off x="6272850" y="2288692"/>
          <a:ext cx="2897228" cy="1861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Planiranje i izgradnja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Pogon i održavanje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Gubici električne energije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Kvaliteta korištenja mreže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Priključenje kupaca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Obračunsko  i kontrolno mjerenje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Baze podataka</a:t>
          </a:r>
          <a:endParaRPr lang="bs-Latn-BA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Servisiranje korisnika sistema podacima iz baza podataka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Elektrane na obnovljive izvore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Dijagrami opterećenja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Pametne mreže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b="1" kern="1200" dirty="0" smtClean="0">
              <a:solidFill>
                <a:schemeClr val="accent5">
                  <a:lumMod val="75000"/>
                </a:schemeClr>
              </a:solidFill>
            </a:rPr>
            <a:t>Promjene snabdjevača</a:t>
          </a:r>
        </a:p>
      </dsp:txBody>
      <dsp:txXfrm>
        <a:off x="6272850" y="2288692"/>
        <a:ext cx="2897228" cy="1861402"/>
      </dsp:txXfrm>
    </dsp:sp>
    <dsp:sp modelId="{2BF552A3-D8FC-4F8E-9E9F-6EE9C19B73CC}">
      <dsp:nvSpPr>
        <dsp:cNvPr id="0" name=""/>
        <dsp:cNvSpPr/>
      </dsp:nvSpPr>
      <dsp:spPr>
        <a:xfrm>
          <a:off x="659755" y="2366792"/>
          <a:ext cx="3638226" cy="1599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4000" b="1" kern="1200" dirty="0" smtClean="0"/>
            <a:t>ODS</a:t>
          </a:r>
          <a:endParaRPr lang="bs-Latn-BA" sz="4000" b="1" kern="1200" dirty="0"/>
        </a:p>
      </dsp:txBody>
      <dsp:txXfrm>
        <a:off x="659755" y="2366792"/>
        <a:ext cx="3638226" cy="15998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09FA5-148D-44AF-8EF5-3A7BE572670A}">
      <dsp:nvSpPr>
        <dsp:cNvPr id="0" name=""/>
        <dsp:cNvSpPr/>
      </dsp:nvSpPr>
      <dsp:spPr>
        <a:xfrm>
          <a:off x="2256450" y="1827691"/>
          <a:ext cx="5360985" cy="5360985"/>
        </a:xfrm>
        <a:prstGeom prst="blockArc">
          <a:avLst>
            <a:gd name="adj1" fmla="val 11302866"/>
            <a:gd name="adj2" fmla="val 19211496"/>
            <a:gd name="adj3" fmla="val 208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43DE2-C3CD-4DC1-A46A-2EF8519A0F33}">
      <dsp:nvSpPr>
        <dsp:cNvPr id="0" name=""/>
        <dsp:cNvSpPr/>
      </dsp:nvSpPr>
      <dsp:spPr>
        <a:xfrm>
          <a:off x="-2997833" y="1290159"/>
          <a:ext cx="5360985" cy="5360985"/>
        </a:xfrm>
        <a:prstGeom prst="blockArc">
          <a:avLst>
            <a:gd name="adj1" fmla="val 20092758"/>
            <a:gd name="adj2" fmla="val 240634"/>
            <a:gd name="adj3" fmla="val 208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7D9C28-33BC-42B1-9746-1BA69DEAADD9}">
      <dsp:nvSpPr>
        <dsp:cNvPr id="0" name=""/>
        <dsp:cNvSpPr/>
      </dsp:nvSpPr>
      <dsp:spPr>
        <a:xfrm>
          <a:off x="2049581" y="-27601"/>
          <a:ext cx="5360985" cy="5360985"/>
        </a:xfrm>
        <a:prstGeom prst="blockArc">
          <a:avLst>
            <a:gd name="adj1" fmla="val 5315040"/>
            <a:gd name="adj2" fmla="val 10551405"/>
            <a:gd name="adj3" fmla="val 208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672278-B4D9-4081-9B73-70B2E952C6CC}">
      <dsp:nvSpPr>
        <dsp:cNvPr id="0" name=""/>
        <dsp:cNvSpPr/>
      </dsp:nvSpPr>
      <dsp:spPr>
        <a:xfrm>
          <a:off x="2250920" y="-111172"/>
          <a:ext cx="5360985" cy="5360985"/>
        </a:xfrm>
        <a:prstGeom prst="blockArc">
          <a:avLst>
            <a:gd name="adj1" fmla="val 2070171"/>
            <a:gd name="adj2" fmla="val 5410554"/>
            <a:gd name="adj3" fmla="val 208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B267D8-58CD-4F30-9704-E64B3C4AF49A}">
      <dsp:nvSpPr>
        <dsp:cNvPr id="0" name=""/>
        <dsp:cNvSpPr/>
      </dsp:nvSpPr>
      <dsp:spPr>
        <a:xfrm>
          <a:off x="1739332" y="817135"/>
          <a:ext cx="5360985" cy="5360985"/>
        </a:xfrm>
        <a:prstGeom prst="blockArc">
          <a:avLst>
            <a:gd name="adj1" fmla="val 20744829"/>
            <a:gd name="adj2" fmla="val 860462"/>
            <a:gd name="adj3" fmla="val 208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43AB7-9D0D-46A9-9B20-028924394BD7}">
      <dsp:nvSpPr>
        <dsp:cNvPr id="0" name=""/>
        <dsp:cNvSpPr/>
      </dsp:nvSpPr>
      <dsp:spPr>
        <a:xfrm>
          <a:off x="397190" y="51657"/>
          <a:ext cx="7778498" cy="5875779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4800" b="1" kern="1200" dirty="0" smtClean="0"/>
            <a:t>               </a:t>
          </a:r>
          <a:r>
            <a:rPr lang="bs-Latn-BA" sz="4800" b="1" kern="1200" dirty="0" smtClean="0">
              <a:solidFill>
                <a:schemeClr val="accent5">
                  <a:lumMod val="75000"/>
                </a:schemeClr>
              </a:solidFill>
            </a:rPr>
            <a:t>ODS </a:t>
          </a:r>
        </a:p>
      </dsp:txBody>
      <dsp:txXfrm>
        <a:off x="1536325" y="912145"/>
        <a:ext cx="5500228" cy="4154803"/>
      </dsp:txXfrm>
    </dsp:sp>
    <dsp:sp modelId="{2E259F19-6727-4A79-A9E4-0DD4E66646F0}">
      <dsp:nvSpPr>
        <dsp:cNvPr id="0" name=""/>
        <dsp:cNvSpPr/>
      </dsp:nvSpPr>
      <dsp:spPr>
        <a:xfrm>
          <a:off x="5496690" y="2457457"/>
          <a:ext cx="2988212" cy="77418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b="1" kern="1200" dirty="0" smtClean="0">
              <a:solidFill>
                <a:schemeClr val="accent5">
                  <a:lumMod val="75000"/>
                </a:schemeClr>
              </a:solidFill>
            </a:rPr>
            <a:t>Gubici električne energije</a:t>
          </a:r>
          <a:endParaRPr lang="bs-Latn-BA" sz="18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5934304" y="2570833"/>
        <a:ext cx="2112984" cy="547430"/>
      </dsp:txXfrm>
    </dsp:sp>
    <dsp:sp modelId="{C8A65FE0-F6AD-4915-9A64-E88FCAF9EDAD}">
      <dsp:nvSpPr>
        <dsp:cNvPr id="0" name=""/>
        <dsp:cNvSpPr/>
      </dsp:nvSpPr>
      <dsp:spPr>
        <a:xfrm>
          <a:off x="5093157" y="3650497"/>
          <a:ext cx="3793261" cy="1008333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b="1" kern="1200" dirty="0" smtClean="0">
              <a:solidFill>
                <a:schemeClr val="accent5">
                  <a:lumMod val="75000"/>
                </a:schemeClr>
              </a:solidFill>
            </a:rPr>
            <a:t>Baze podataka</a:t>
          </a:r>
          <a:endParaRPr lang="bs-Latn-BA" sz="18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5648667" y="3798164"/>
        <a:ext cx="2682241" cy="712999"/>
      </dsp:txXfrm>
    </dsp:sp>
    <dsp:sp modelId="{C9929F83-32A1-468C-827B-11CDE847A0BB}">
      <dsp:nvSpPr>
        <dsp:cNvPr id="0" name=""/>
        <dsp:cNvSpPr/>
      </dsp:nvSpPr>
      <dsp:spPr>
        <a:xfrm>
          <a:off x="1762362" y="4917612"/>
          <a:ext cx="6066524" cy="77418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b="1" kern="1200" dirty="0" smtClean="0">
              <a:solidFill>
                <a:schemeClr val="accent5">
                  <a:lumMod val="75000"/>
                </a:schemeClr>
              </a:solidFill>
            </a:rPr>
            <a:t>Planiranje i izgradnja</a:t>
          </a:r>
          <a:endParaRPr lang="bs-Latn-BA" sz="18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650784" y="5030988"/>
        <a:ext cx="4289680" cy="547430"/>
      </dsp:txXfrm>
    </dsp:sp>
    <dsp:sp modelId="{A5C5C73B-A6D7-4030-9B46-E9BA5C7C7B23}">
      <dsp:nvSpPr>
        <dsp:cNvPr id="0" name=""/>
        <dsp:cNvSpPr/>
      </dsp:nvSpPr>
      <dsp:spPr>
        <a:xfrm>
          <a:off x="470477" y="2457453"/>
          <a:ext cx="3227814" cy="77418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b="1" kern="1200" dirty="0" smtClean="0">
              <a:solidFill>
                <a:schemeClr val="accent5">
                  <a:lumMod val="75000"/>
                </a:schemeClr>
              </a:solidFill>
            </a:rPr>
            <a:t>Kvaliteta korištenja mreže</a:t>
          </a:r>
          <a:endParaRPr lang="bs-Latn-BA" sz="18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943179" y="2570829"/>
        <a:ext cx="2282410" cy="547430"/>
      </dsp:txXfrm>
    </dsp:sp>
    <dsp:sp modelId="{6CC32F74-9B76-4E68-9221-06D2124C2A99}">
      <dsp:nvSpPr>
        <dsp:cNvPr id="0" name=""/>
        <dsp:cNvSpPr/>
      </dsp:nvSpPr>
      <dsp:spPr>
        <a:xfrm>
          <a:off x="105179" y="3576099"/>
          <a:ext cx="4447213" cy="116015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b="1" kern="1200" dirty="0" smtClean="0">
              <a:solidFill>
                <a:schemeClr val="accent5">
                  <a:lumMod val="75000"/>
                </a:schemeClr>
              </a:solidFill>
            </a:rPr>
            <a:t>Servisiranje korisnika sistema </a:t>
          </a:r>
          <a:endParaRPr lang="bs-Latn-BA" sz="18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756458" y="3746000"/>
        <a:ext cx="3144655" cy="8203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EC39D-9B11-4CC4-BCCA-AF0FFAF5C429}">
      <dsp:nvSpPr>
        <dsp:cNvPr id="0" name=""/>
        <dsp:cNvSpPr/>
      </dsp:nvSpPr>
      <dsp:spPr>
        <a:xfrm>
          <a:off x="1604395" y="-53069"/>
          <a:ext cx="5829849" cy="5829849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s-Latn-BA" sz="1800" b="1" kern="1200" dirty="0" smtClean="0">
              <a:solidFill>
                <a:schemeClr val="accent4">
                  <a:lumMod val="75000"/>
                </a:schemeClr>
              </a:solidFill>
            </a:rPr>
            <a:t>UNUTRAŠNJE REZERVE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s-Latn-BA" b="1" kern="1200" dirty="0">
            <a:solidFill>
              <a:srgbClr val="0070C0"/>
            </a:solidFill>
          </a:endParaRPr>
        </a:p>
      </dsp:txBody>
      <dsp:txXfrm>
        <a:off x="3500554" y="238422"/>
        <a:ext cx="2037532" cy="874477"/>
      </dsp:txXfrm>
    </dsp:sp>
    <dsp:sp modelId="{5996D6F7-B6EC-4FBD-9C66-5DBB45E68F5A}">
      <dsp:nvSpPr>
        <dsp:cNvPr id="0" name=""/>
        <dsp:cNvSpPr/>
      </dsp:nvSpPr>
      <dsp:spPr>
        <a:xfrm>
          <a:off x="2211530" y="1123357"/>
          <a:ext cx="4701715" cy="4584666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b="1" kern="1200" dirty="0" smtClean="0">
              <a:solidFill>
                <a:schemeClr val="accent4">
                  <a:lumMod val="75000"/>
                </a:schemeClr>
              </a:solidFill>
            </a:rPr>
            <a:t>INTERNI DOKUMENTI</a:t>
          </a:r>
          <a:endParaRPr lang="bs-Latn-BA" sz="18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3466888" y="1409899"/>
        <a:ext cx="2190999" cy="859625"/>
      </dsp:txXfrm>
    </dsp:sp>
    <dsp:sp modelId="{0366A720-A194-4799-9885-0B3CB77C797C}">
      <dsp:nvSpPr>
        <dsp:cNvPr id="0" name=""/>
        <dsp:cNvSpPr/>
      </dsp:nvSpPr>
      <dsp:spPr>
        <a:xfrm>
          <a:off x="2908022" y="2795584"/>
          <a:ext cx="3154327" cy="3012370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b="1" kern="1200" dirty="0" smtClean="0">
              <a:solidFill>
                <a:schemeClr val="accent4">
                  <a:lumMod val="75000"/>
                </a:schemeClr>
              </a:solidFill>
            </a:rPr>
            <a:t> </a:t>
          </a:r>
          <a:r>
            <a:rPr lang="bs-Latn-BA" sz="1800" b="1" kern="1200" dirty="0" smtClean="0">
              <a:solidFill>
                <a:schemeClr val="accent4">
                  <a:lumMod val="75000"/>
                </a:schemeClr>
              </a:solidFill>
            </a:rPr>
            <a:t>ORGANIZACIJA</a:t>
          </a:r>
          <a:endParaRPr lang="bs-Latn-BA" sz="18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3369963" y="3548677"/>
        <a:ext cx="2230446" cy="1506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E4A7E-710F-4494-96BA-9AA8A145FE51}" type="datetimeFigureOut">
              <a:rPr lang="bs-Latn-BA" smtClean="0"/>
              <a:t>12.5.2017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4CB72-BD3B-4DFE-B0AD-D62A3ECFD0A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8627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Latn-BA" dirty="0" smtClean="0"/>
              <a:t>-a </a:t>
            </a:r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4CB72-BD3B-4DFE-B0AD-D62A3ECFD0A5}" type="slidenum">
              <a:rPr lang="bs-Latn-BA" smtClean="0"/>
              <a:t>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64957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4CB72-BD3B-4DFE-B0AD-D62A3ECFD0A5}" type="slidenum">
              <a:rPr lang="bs-Latn-BA" smtClean="0"/>
              <a:t>10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94880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817C-4880-4DEE-AEF7-3C7437A12BC9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AF5-2E6D-4C1C-9A2C-F6E3161D76AD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1250-9BFE-486F-865F-4C80A24EEE5C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1DBA-112A-4C85-9813-F16D2A553B6C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CDCB-B6AF-4791-93F9-B8022B4C5029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1784-DE9D-41CC-84C1-F198B140B803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50490-784C-4FCF-BA91-9E65F7875D54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6225-018B-4C2D-B029-CA5B82CDEF37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154-66F8-4E67-A120-B4451A1FF202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EFF6-A49B-46CD-B90D-24BE319E3399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7473-2CCD-4E79-8485-FA1028528EF5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5000">
              <a:srgbClr val="85C2FF"/>
            </a:gs>
            <a:gs pos="10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580882-A2D6-426F-A791-AA7A88A7DF7D}" type="datetime1">
              <a:rPr lang="bs-Latn-BA" smtClean="0"/>
              <a:t>12.5.2017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A23575-0AFB-44C1-8BAF-BD99697F2F25}" type="slidenum">
              <a:rPr lang="bs-Latn-BA" smtClean="0"/>
              <a:t>‹#›</a:t>
            </a:fld>
            <a:endParaRPr lang="bs-Latn-B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880" y="2636912"/>
            <a:ext cx="885698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accent4">
                    <a:lumMod val="75000"/>
                  </a:schemeClr>
                </a:solidFill>
              </a:rPr>
              <a:t>NOVE ULOGE ODS-A NA MALOPRODAJNOM TRŽIŠTU I</a:t>
            </a:r>
          </a:p>
          <a:p>
            <a:pPr algn="ctr"/>
            <a:r>
              <a:rPr lang="pl-PL" sz="3200" b="1" dirty="0">
                <a:solidFill>
                  <a:schemeClr val="accent4">
                    <a:lumMod val="75000"/>
                  </a:schemeClr>
                </a:solidFill>
              </a:rPr>
              <a:t>ODNOSI SA REGULATORNIM TIJELIMA</a:t>
            </a:r>
          </a:p>
          <a:p>
            <a:pPr algn="ctr"/>
            <a:r>
              <a:rPr lang="hr-HR" b="1" cap="all" dirty="0" smtClean="0">
                <a:solidFill>
                  <a:schemeClr val="accent4">
                    <a:lumMod val="75000"/>
                  </a:schemeClr>
                </a:solidFill>
              </a:rPr>
              <a:t>R  C5-10</a:t>
            </a:r>
          </a:p>
          <a:p>
            <a:pPr algn="ctr"/>
            <a:r>
              <a:rPr lang="hr-HR" sz="1600" b="1" cap="all" dirty="0" smtClean="0">
                <a:solidFill>
                  <a:schemeClr val="accent4">
                    <a:lumMod val="75000"/>
                  </a:schemeClr>
                </a:solidFill>
              </a:rPr>
              <a:t>V </a:t>
            </a:r>
            <a:r>
              <a:rPr lang="hr-HR" sz="1600" b="1" cap="all" dirty="0">
                <a:solidFill>
                  <a:schemeClr val="accent4">
                    <a:lumMod val="75000"/>
                  </a:schemeClr>
                </a:solidFill>
              </a:rPr>
              <a:t>Savjetovanje CG KO </a:t>
            </a:r>
            <a:r>
              <a:rPr lang="hr-HR" sz="1600" b="1" cap="all" dirty="0" smtClean="0">
                <a:solidFill>
                  <a:schemeClr val="accent4">
                    <a:lumMod val="75000"/>
                  </a:schemeClr>
                </a:solidFill>
              </a:rPr>
              <a:t>CIGRE bečići </a:t>
            </a:r>
          </a:p>
          <a:p>
            <a:pPr algn="ctr"/>
            <a:r>
              <a:rPr lang="hr-HR" sz="1600" b="1" cap="all" dirty="0" smtClean="0">
                <a:solidFill>
                  <a:schemeClr val="accent4">
                    <a:lumMod val="75000"/>
                  </a:schemeClr>
                </a:solidFill>
              </a:rPr>
              <a:t> 09-12-maj 2017. </a:t>
            </a:r>
            <a:endParaRPr lang="bs-Latn-BA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hr-HR" b="1" dirty="0">
              <a:solidFill>
                <a:schemeClr val="bg1"/>
              </a:solidFill>
            </a:endParaRPr>
          </a:p>
          <a:p>
            <a:pPr algn="ctr"/>
            <a:endParaRPr lang="bs-Latn-BA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7" y="0"/>
            <a:ext cx="9153694" cy="138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2"/>
                </a:solidFill>
              </a:rPr>
              <a:t>1</a:t>
            </a:fld>
            <a:endParaRPr lang="bs-Latn-BA" b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0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459213"/>
            <a:ext cx="662473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s-Latn-BA" b="1" dirty="0" smtClean="0">
              <a:solidFill>
                <a:schemeClr val="bg1"/>
              </a:solidFill>
            </a:endParaRPr>
          </a:p>
          <a:p>
            <a:pPr algn="ctr"/>
            <a:endParaRPr lang="bs-Latn-BA" b="1" dirty="0">
              <a:solidFill>
                <a:schemeClr val="bg1"/>
              </a:solidFill>
            </a:endParaRPr>
          </a:p>
          <a:p>
            <a:pPr algn="ctr"/>
            <a:r>
              <a:rPr lang="bs-Latn-BA" sz="2800" b="1" dirty="0" smtClean="0">
                <a:solidFill>
                  <a:srgbClr val="002060"/>
                </a:solidFill>
              </a:rPr>
              <a:t>Hvala na pažnji</a:t>
            </a:r>
          </a:p>
          <a:p>
            <a:pPr algn="ctr"/>
            <a:endParaRPr lang="bs-Latn-BA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694" cy="138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1"/>
                </a:solidFill>
              </a:rPr>
              <a:t>10</a:t>
            </a:fld>
            <a:endParaRPr lang="bs-Latn-BA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63813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Bečići  12.05.2017.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0793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Diagram 49"/>
          <p:cNvGraphicFramePr/>
          <p:nvPr>
            <p:extLst>
              <p:ext uri="{D42A27DB-BD31-4B8C-83A1-F6EECF244321}">
                <p14:modId xmlns:p14="http://schemas.microsoft.com/office/powerpoint/2010/main" val="702157527"/>
              </p:ext>
            </p:extLst>
          </p:nvPr>
        </p:nvGraphicFramePr>
        <p:xfrm>
          <a:off x="0" y="692696"/>
          <a:ext cx="9144000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0" y="11663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 smtClean="0">
                <a:solidFill>
                  <a:schemeClr val="accent5">
                    <a:lumMod val="75000"/>
                  </a:schemeClr>
                </a:solidFill>
              </a:rPr>
              <a:t>Uloge i zadaci djelatnosti distribucije</a:t>
            </a:r>
            <a:endParaRPr lang="bs-Latn-BA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6156176" y="782233"/>
            <a:ext cx="2847663" cy="523220"/>
          </a:xfrm>
          <a:prstGeom prst="flowChartProcess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bs-Latn-BA" sz="2400" b="1" dirty="0">
                <a:solidFill>
                  <a:schemeClr val="tx1"/>
                </a:solidFill>
              </a:rPr>
              <a:t>Tarifni </a:t>
            </a:r>
            <a:r>
              <a:rPr lang="bs-Latn-BA" sz="2400" b="1" dirty="0" smtClean="0">
                <a:solidFill>
                  <a:schemeClr val="tx1"/>
                </a:solidFill>
              </a:rPr>
              <a:t>kupci</a:t>
            </a:r>
            <a:endParaRPr lang="bs-Latn-BA" sz="2400" b="1" dirty="0">
              <a:solidFill>
                <a:schemeClr val="tx1"/>
              </a:solidFill>
            </a:endParaRPr>
          </a:p>
        </p:txBody>
      </p:sp>
      <p:sp>
        <p:nvSpPr>
          <p:cNvPr id="8" name="TextBox 196"/>
          <p:cNvSpPr txBox="1"/>
          <p:nvPr/>
        </p:nvSpPr>
        <p:spPr>
          <a:xfrm>
            <a:off x="3419872" y="3573016"/>
            <a:ext cx="2448272" cy="3062012"/>
          </a:xfrm>
          <a:prstGeom prst="rect">
            <a:avLst/>
          </a:prstGeom>
          <a:noFill/>
          <a:ln w="1905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bs-Latn-BA" sz="1300" b="1" dirty="0" smtClean="0">
              <a:solidFill>
                <a:schemeClr val="tx1"/>
              </a:solidFill>
            </a:endParaRPr>
          </a:p>
          <a:p>
            <a:pPr algn="ctr"/>
            <a:endParaRPr lang="bs-Latn-BA" sz="1300" b="1" dirty="0">
              <a:solidFill>
                <a:schemeClr val="tx1"/>
              </a:solidFill>
            </a:endParaRPr>
          </a:p>
          <a:p>
            <a:pPr algn="ctr"/>
            <a:endParaRPr lang="bs-Latn-BA" sz="1300" b="1" dirty="0" smtClean="0">
              <a:solidFill>
                <a:schemeClr val="tx1"/>
              </a:solidFill>
            </a:endParaRPr>
          </a:p>
          <a:p>
            <a:pPr algn="ctr"/>
            <a:endParaRPr lang="bs-Latn-BA" sz="1300" b="1" dirty="0">
              <a:solidFill>
                <a:schemeClr val="tx1"/>
              </a:solidFill>
            </a:endParaRPr>
          </a:p>
          <a:p>
            <a:pPr algn="ctr"/>
            <a:endParaRPr lang="bs-Latn-BA" sz="1300" b="1" dirty="0" smtClean="0">
              <a:solidFill>
                <a:schemeClr val="tx1"/>
              </a:solidFill>
            </a:endParaRPr>
          </a:p>
          <a:p>
            <a:pPr algn="ctr"/>
            <a:endParaRPr lang="bs-Latn-BA" sz="2800" b="1" dirty="0" smtClean="0">
              <a:solidFill>
                <a:srgbClr val="002060"/>
              </a:solidFill>
            </a:endParaRPr>
          </a:p>
          <a:p>
            <a:pPr algn="ctr"/>
            <a:endParaRPr lang="bs-Latn-BA" sz="28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57" y="843788"/>
            <a:ext cx="4124847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bs-Latn-BA" sz="2400" b="1" dirty="0" smtClean="0"/>
              <a:t>Elektroprivredno preduzeće</a:t>
            </a:r>
          </a:p>
        </p:txBody>
      </p:sp>
      <p:cxnSp>
        <p:nvCxnSpPr>
          <p:cNvPr id="9" name="Straight Arrow Connector 8"/>
          <p:cNvCxnSpPr>
            <a:stCxn id="5" idx="3"/>
            <a:endCxn id="7" idx="1"/>
          </p:cNvCxnSpPr>
          <p:nvPr/>
        </p:nvCxnSpPr>
        <p:spPr>
          <a:xfrm flipV="1">
            <a:off x="4141104" y="1043843"/>
            <a:ext cx="2015072" cy="30778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776775677"/>
              </p:ext>
            </p:extLst>
          </p:nvPr>
        </p:nvGraphicFramePr>
        <p:xfrm>
          <a:off x="-1120571" y="1207335"/>
          <a:ext cx="6169352" cy="5523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20548" y="1083537"/>
            <a:ext cx="1835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 smtClean="0"/>
              <a:t>Ugovorni odnosi</a:t>
            </a:r>
            <a:endParaRPr lang="bs-Latn-BA" sz="28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984534" y="3861048"/>
            <a:ext cx="1164106" cy="0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2"/>
                </a:solidFill>
              </a:rPr>
              <a:t>2</a:t>
            </a:fld>
            <a:endParaRPr lang="bs-Latn-BA" b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81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Diagram 49"/>
          <p:cNvGraphicFramePr/>
          <p:nvPr>
            <p:extLst>
              <p:ext uri="{D42A27DB-BD31-4B8C-83A1-F6EECF244321}">
                <p14:modId xmlns:p14="http://schemas.microsoft.com/office/powerpoint/2010/main" val="2070955753"/>
              </p:ext>
            </p:extLst>
          </p:nvPr>
        </p:nvGraphicFramePr>
        <p:xfrm>
          <a:off x="24085" y="523220"/>
          <a:ext cx="9177231" cy="6316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836" y="0"/>
            <a:ext cx="9012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 smtClean="0">
                <a:solidFill>
                  <a:schemeClr val="accent5">
                    <a:lumMod val="75000"/>
                  </a:schemeClr>
                </a:solidFill>
              </a:rPr>
              <a:t>Uloge ODS-a na tržištu, odnosi sa učesnicima tržišta</a:t>
            </a:r>
            <a:endParaRPr lang="bs-Latn-BA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24085" y="1684039"/>
            <a:ext cx="1676478" cy="773894"/>
          </a:xfrm>
          <a:prstGeom prst="flowChartProcess">
            <a:avLst/>
          </a:prstGeom>
          <a:solidFill>
            <a:schemeClr val="tx1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Proizvođač iz  obnovljivih</a:t>
            </a:r>
            <a:r>
              <a:rPr lang="bs-Latn-BA" sz="1600" b="1" baseline="0" dirty="0">
                <a:solidFill>
                  <a:schemeClr val="accent4">
                    <a:lumMod val="75000"/>
                  </a:schemeClr>
                </a:solidFill>
              </a:rPr>
              <a:t> izvora</a:t>
            </a:r>
            <a:endParaRPr lang="bs-Latn-BA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-836" y="4080104"/>
            <a:ext cx="1539875" cy="997607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bs-Latn-BA" sz="1200" b="1" dirty="0" smtClean="0">
              <a:solidFill>
                <a:schemeClr val="accent4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Kupci </a:t>
            </a:r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korisnici </a:t>
            </a:r>
          </a:p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univerzalne usluge</a:t>
            </a:r>
          </a:p>
          <a:p>
            <a:pPr algn="l"/>
            <a:r>
              <a:rPr lang="bs-Latn-BA" sz="1600" b="1" dirty="0">
                <a:solidFill>
                  <a:sysClr val="windowText" lastClr="000000"/>
                </a:solidFill>
                <a:latin typeface="+mn-lt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0" name="Flowchart: Process 19"/>
          <p:cNvSpPr/>
          <p:nvPr/>
        </p:nvSpPr>
        <p:spPr>
          <a:xfrm>
            <a:off x="3947875" y="1657576"/>
            <a:ext cx="1824037" cy="80035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bs-Latn-BA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Snabdjevači  </a:t>
            </a:r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kvalifikovanih kupaca</a:t>
            </a:r>
          </a:p>
          <a:p>
            <a:pPr algn="l"/>
            <a:endParaRPr lang="bs-Latn-BA" sz="1200" dirty="0"/>
          </a:p>
        </p:txBody>
      </p:sp>
      <p:sp>
        <p:nvSpPr>
          <p:cNvPr id="22" name="Flowchart: Process 21"/>
          <p:cNvSpPr/>
          <p:nvPr/>
        </p:nvSpPr>
        <p:spPr>
          <a:xfrm>
            <a:off x="24085" y="3068961"/>
            <a:ext cx="1429196" cy="748354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Operator za obnovljive izvore</a:t>
            </a:r>
          </a:p>
        </p:txBody>
      </p:sp>
      <p:sp>
        <p:nvSpPr>
          <p:cNvPr id="24" name="Flowchart: Process 23"/>
          <p:cNvSpPr/>
          <p:nvPr/>
        </p:nvSpPr>
        <p:spPr>
          <a:xfrm>
            <a:off x="4478401" y="3160944"/>
            <a:ext cx="1605767" cy="61912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Kvalifikovani kupci</a:t>
            </a:r>
          </a:p>
        </p:txBody>
      </p:sp>
      <p:sp>
        <p:nvSpPr>
          <p:cNvPr id="25" name="Flowchart: Process 24"/>
          <p:cNvSpPr/>
          <p:nvPr/>
        </p:nvSpPr>
        <p:spPr>
          <a:xfrm>
            <a:off x="4266443" y="4318734"/>
            <a:ext cx="1547813" cy="758977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Balansno odgovorne strane  BOS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Flowchart: Process 25"/>
          <p:cNvSpPr/>
          <p:nvPr/>
        </p:nvSpPr>
        <p:spPr>
          <a:xfrm>
            <a:off x="539552" y="5233934"/>
            <a:ext cx="2284270" cy="859362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Elektroprijenos</a:t>
            </a:r>
          </a:p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Operator prijenosne mreže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1979712" y="920977"/>
            <a:ext cx="1566863" cy="73660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Regulatorno tijelo 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Flowchart: Process 27"/>
          <p:cNvSpPr/>
          <p:nvPr/>
        </p:nvSpPr>
        <p:spPr>
          <a:xfrm>
            <a:off x="3317514" y="5261722"/>
            <a:ext cx="2118582" cy="607671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Operator tržišta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Left-Right Arrow 28"/>
          <p:cNvSpPr/>
          <p:nvPr/>
        </p:nvSpPr>
        <p:spPr>
          <a:xfrm flipV="1">
            <a:off x="3873530" y="3370023"/>
            <a:ext cx="604871" cy="200965"/>
          </a:xfrm>
          <a:prstGeom prst="leftRight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32" name="Left-Right Arrow 31"/>
          <p:cNvSpPr/>
          <p:nvPr/>
        </p:nvSpPr>
        <p:spPr>
          <a:xfrm rot="18496589" flipV="1">
            <a:off x="1765487" y="4771867"/>
            <a:ext cx="894478" cy="198746"/>
          </a:xfrm>
          <a:prstGeom prst="leftRight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33" name="Left-Right Arrow 32"/>
          <p:cNvSpPr/>
          <p:nvPr/>
        </p:nvSpPr>
        <p:spPr>
          <a:xfrm rot="19942926" flipV="1">
            <a:off x="1505164" y="4198658"/>
            <a:ext cx="604871" cy="200965"/>
          </a:xfrm>
          <a:prstGeom prst="leftRight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34" name="Left-Right Arrow 33"/>
          <p:cNvSpPr/>
          <p:nvPr/>
        </p:nvSpPr>
        <p:spPr>
          <a:xfrm rot="2899237" flipV="1">
            <a:off x="3266841" y="4780135"/>
            <a:ext cx="1018479" cy="203877"/>
          </a:xfrm>
          <a:prstGeom prst="leftRight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35" name="Left-Right Arrow 34"/>
          <p:cNvSpPr/>
          <p:nvPr/>
        </p:nvSpPr>
        <p:spPr>
          <a:xfrm rot="1806373" flipV="1">
            <a:off x="3716256" y="4218252"/>
            <a:ext cx="604871" cy="200965"/>
          </a:xfrm>
          <a:prstGeom prst="leftRight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36" name="Left-Right Arrow 35"/>
          <p:cNvSpPr/>
          <p:nvPr/>
        </p:nvSpPr>
        <p:spPr>
          <a:xfrm rot="18958163" flipV="1">
            <a:off x="3436215" y="2437227"/>
            <a:ext cx="604871" cy="200965"/>
          </a:xfrm>
          <a:prstGeom prst="leftRight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37" name="Left-Right Arrow 36"/>
          <p:cNvSpPr/>
          <p:nvPr/>
        </p:nvSpPr>
        <p:spPr>
          <a:xfrm rot="16200000" flipV="1">
            <a:off x="2423643" y="1957271"/>
            <a:ext cx="800355" cy="200965"/>
          </a:xfrm>
          <a:prstGeom prst="leftRight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38" name="Left-Right Arrow 37"/>
          <p:cNvSpPr/>
          <p:nvPr/>
        </p:nvSpPr>
        <p:spPr>
          <a:xfrm rot="2051423" flipV="1">
            <a:off x="1617145" y="2434398"/>
            <a:ext cx="492003" cy="220781"/>
          </a:xfrm>
          <a:prstGeom prst="leftRight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39" name="Left-Right Arrow 38"/>
          <p:cNvSpPr/>
          <p:nvPr/>
        </p:nvSpPr>
        <p:spPr>
          <a:xfrm flipV="1">
            <a:off x="1453281" y="3468437"/>
            <a:ext cx="494564" cy="154468"/>
          </a:xfrm>
          <a:prstGeom prst="leftRightArrow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2"/>
                </a:solidFill>
              </a:rPr>
              <a:t>3</a:t>
            </a:fld>
            <a:endParaRPr lang="bs-Latn-BA" b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3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57" y="764817"/>
            <a:ext cx="91440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sz="3200" b="1" dirty="0" smtClean="0">
                <a:solidFill>
                  <a:schemeClr val="accent5">
                    <a:lumMod val="75000"/>
                  </a:schemeClr>
                </a:solidFill>
              </a:rPr>
              <a:t>* Baze podataka - svrha - korisnici</a:t>
            </a:r>
            <a:endParaRPr lang="bs-Latn-BA" sz="32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bs-Latn-BA" b="1" dirty="0" smtClean="0">
                <a:solidFill>
                  <a:schemeClr val="accent5">
                    <a:lumMod val="75000"/>
                  </a:schemeClr>
                </a:solidFill>
              </a:rPr>
              <a:t>(kvantitet, kvalitet, ažurirane, zaštićene, pravila korištenja, dostupne)</a:t>
            </a:r>
            <a:endParaRPr lang="bs-Latn-BA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bs-Latn-BA" sz="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bs-Latn-BA" sz="3200" b="1" dirty="0" smtClean="0">
                <a:solidFill>
                  <a:schemeClr val="accent5">
                    <a:lumMod val="75000"/>
                  </a:schemeClr>
                </a:solidFill>
              </a:rPr>
              <a:t>* Kvaliteta </a:t>
            </a:r>
            <a:r>
              <a:rPr lang="bs-Latn-BA" sz="3200" b="1" dirty="0">
                <a:solidFill>
                  <a:schemeClr val="accent5">
                    <a:lumMod val="75000"/>
                  </a:schemeClr>
                </a:solidFill>
              </a:rPr>
              <a:t>korištenja </a:t>
            </a:r>
            <a:r>
              <a:rPr lang="bs-Latn-BA" sz="3200" b="1" dirty="0" smtClean="0">
                <a:solidFill>
                  <a:schemeClr val="accent5">
                    <a:lumMod val="75000"/>
                  </a:schemeClr>
                </a:solidFill>
              </a:rPr>
              <a:t>mreže </a:t>
            </a:r>
          </a:p>
          <a:p>
            <a:r>
              <a:rPr lang="bs-Latn-BA" b="1" dirty="0" smtClean="0">
                <a:solidFill>
                  <a:schemeClr val="accent5">
                    <a:lumMod val="75000"/>
                  </a:schemeClr>
                </a:solidFill>
              </a:rPr>
              <a:t>(kontinuitet i kvalitet napona, usluge servisiranja korisnika mreže )</a:t>
            </a:r>
            <a:endParaRPr lang="bs-Latn-BA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bs-Latn-BA" sz="1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bs-Latn-BA" sz="3200" b="1" dirty="0" smtClean="0">
                <a:solidFill>
                  <a:schemeClr val="accent5">
                    <a:lumMod val="75000"/>
                  </a:schemeClr>
                </a:solidFill>
              </a:rPr>
              <a:t>* Elektrane </a:t>
            </a:r>
            <a:r>
              <a:rPr lang="bs-Latn-BA" sz="3200" b="1" dirty="0">
                <a:solidFill>
                  <a:schemeClr val="accent5">
                    <a:lumMod val="75000"/>
                  </a:schemeClr>
                </a:solidFill>
              </a:rPr>
              <a:t>na obnovljive </a:t>
            </a:r>
            <a:r>
              <a:rPr lang="bs-Latn-BA" sz="3200" b="1" dirty="0" smtClean="0">
                <a:solidFill>
                  <a:schemeClr val="accent5">
                    <a:lumMod val="75000"/>
                  </a:schemeClr>
                </a:solidFill>
              </a:rPr>
              <a:t>izvore</a:t>
            </a:r>
          </a:p>
          <a:p>
            <a:r>
              <a:rPr lang="bs-Latn-BA" b="1" dirty="0" smtClean="0">
                <a:solidFill>
                  <a:schemeClr val="accent5">
                    <a:lumMod val="75000"/>
                  </a:schemeClr>
                </a:solidFill>
              </a:rPr>
              <a:t>(karakter i struktura mreže mreže, investicije, način upravljanja, sigurnost mreže    )</a:t>
            </a:r>
            <a:endParaRPr lang="bs-Latn-BA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bs-Latn-BA" sz="1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bs-Latn-BA" sz="3200" b="1" dirty="0" smtClean="0">
                <a:solidFill>
                  <a:schemeClr val="accent5">
                    <a:lumMod val="75000"/>
                  </a:schemeClr>
                </a:solidFill>
              </a:rPr>
              <a:t>* Dijagrami opterećenja</a:t>
            </a:r>
          </a:p>
          <a:p>
            <a:r>
              <a:rPr lang="bs-Latn-BA" b="1" dirty="0" smtClean="0">
                <a:solidFill>
                  <a:schemeClr val="accent5">
                    <a:lumMod val="75000"/>
                  </a:schemeClr>
                </a:solidFill>
              </a:rPr>
              <a:t>(kvalitet, kontinuitet , oblast primjene, korist za korisnike mreže </a:t>
            </a:r>
            <a:r>
              <a:rPr lang="bs-Latn-BA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bs-Latn-BA" sz="1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bs-Latn-BA" sz="3200" b="1" dirty="0" smtClean="0">
                <a:solidFill>
                  <a:schemeClr val="accent5">
                    <a:lumMod val="75000"/>
                  </a:schemeClr>
                </a:solidFill>
              </a:rPr>
              <a:t>* Pametne mreže</a:t>
            </a:r>
          </a:p>
          <a:p>
            <a:r>
              <a:rPr lang="bs-Latn-BA" sz="1700" b="1" dirty="0" smtClean="0">
                <a:solidFill>
                  <a:schemeClr val="accent5">
                    <a:lumMod val="75000"/>
                  </a:schemeClr>
                </a:solidFill>
              </a:rPr>
              <a:t>(nadzor, upravljanje, tarifni redizajn, dvostrana komunikacija, energetska efikasnost, servisiranje </a:t>
            </a:r>
            <a:r>
              <a:rPr lang="bs-Latn-BA" sz="17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bs-Latn-BA" sz="1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bs-Latn-BA" sz="3200" b="1" dirty="0" smtClean="0">
                <a:solidFill>
                  <a:schemeClr val="accent5">
                    <a:lumMod val="75000"/>
                  </a:schemeClr>
                </a:solidFill>
              </a:rPr>
              <a:t>* Promjene snabdjevača</a:t>
            </a:r>
          </a:p>
          <a:p>
            <a:pPr lvl="0"/>
            <a:r>
              <a:rPr lang="bs-Latn-BA" b="1" dirty="0" smtClean="0">
                <a:solidFill>
                  <a:schemeClr val="accent5">
                    <a:lumMod val="75000"/>
                  </a:schemeClr>
                </a:solidFill>
              </a:rPr>
              <a:t>(jednostavnost, brzina, transparentnost, jednakost uslova, dostupnost, zaštita )</a:t>
            </a:r>
            <a:endParaRPr lang="bs-Latn-BA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bs-Latn-BA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57" y="303152"/>
            <a:ext cx="9127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400" b="1" dirty="0" smtClean="0">
                <a:solidFill>
                  <a:schemeClr val="accent4">
                    <a:lumMod val="75000"/>
                  </a:schemeClr>
                </a:solidFill>
              </a:rPr>
              <a:t>KLJUČNI ZADACI I OBAVEZE</a:t>
            </a:r>
            <a:endParaRPr lang="bs-Latn-B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2"/>
                </a:solidFill>
              </a:rPr>
              <a:t>4</a:t>
            </a:fld>
            <a:endParaRPr lang="bs-Latn-BA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9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Diagram 49"/>
          <p:cNvGraphicFramePr/>
          <p:nvPr>
            <p:extLst>
              <p:ext uri="{D42A27DB-BD31-4B8C-83A1-F6EECF244321}">
                <p14:modId xmlns:p14="http://schemas.microsoft.com/office/powerpoint/2010/main" val="1408622304"/>
              </p:ext>
            </p:extLst>
          </p:nvPr>
        </p:nvGraphicFramePr>
        <p:xfrm>
          <a:off x="0" y="980729"/>
          <a:ext cx="9133212" cy="5877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Moon 1"/>
          <p:cNvSpPr/>
          <p:nvPr/>
        </p:nvSpPr>
        <p:spPr>
          <a:xfrm rot="5400000">
            <a:off x="1436743" y="-1042316"/>
            <a:ext cx="6248937" cy="9144000"/>
          </a:xfrm>
          <a:prstGeom prst="moon">
            <a:avLst>
              <a:gd name="adj" fmla="val 1729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  <a:prstDash val="sysDot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s-Latn-BA" sz="2800" b="1" kern="1200" dirty="0" smtClean="0">
                <a:solidFill>
                  <a:schemeClr val="accent4">
                    <a:lumMod val="75000"/>
                  </a:schemeClr>
                </a:solidFill>
              </a:rPr>
              <a:t>Regulatorno tijelo</a:t>
            </a:r>
            <a:endParaRPr lang="bs-Latn-BA" sz="2800" b="1" kern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272863" y="1507124"/>
            <a:ext cx="2160240" cy="46895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s-Latn-BA" sz="2000" b="1" dirty="0" smtClean="0">
                <a:solidFill>
                  <a:schemeClr val="accent4">
                    <a:lumMod val="75000"/>
                  </a:schemeClr>
                </a:solidFill>
              </a:rPr>
              <a:t>Licenca</a:t>
            </a:r>
            <a:endParaRPr lang="bs-Latn-BA" sz="2000" b="1" kern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559356" y="1507124"/>
            <a:ext cx="2771800" cy="93791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s-Latn-BA" sz="2000" b="1" kern="1200" dirty="0" smtClean="0">
                <a:solidFill>
                  <a:schemeClr val="accent4">
                    <a:lumMod val="75000"/>
                  </a:schemeClr>
                </a:solidFill>
              </a:rPr>
              <a:t>Tarifna metodologija</a:t>
            </a:r>
            <a:endParaRPr lang="bs-Latn-BA" sz="2000" b="1" kern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8527" y="1497281"/>
            <a:ext cx="2490065" cy="71077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s-Latn-BA" sz="2000" b="1" kern="1200" dirty="0" smtClean="0">
                <a:solidFill>
                  <a:schemeClr val="accent4">
                    <a:lumMod val="75000"/>
                  </a:schemeClr>
                </a:solidFill>
              </a:rPr>
              <a:t>Regulatorni nadzor</a:t>
            </a:r>
            <a:endParaRPr lang="bs-Latn-BA" sz="2000" b="1" kern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260" y="724135"/>
            <a:ext cx="1728192" cy="1156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36324"/>
            <a:ext cx="9133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 smtClean="0">
                <a:solidFill>
                  <a:srgbClr val="0070C0"/>
                </a:solidFill>
              </a:rPr>
              <a:t>REGULATORNO TIJELO  -  ODS</a:t>
            </a:r>
            <a:endParaRPr lang="bs-Latn-BA" sz="2800" b="1" dirty="0">
              <a:solidFill>
                <a:srgbClr val="0070C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2"/>
                </a:solidFill>
              </a:rPr>
              <a:t>5</a:t>
            </a:fld>
            <a:endParaRPr lang="bs-Latn-BA" b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81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479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2000" b="1" dirty="0" smtClean="0">
                <a:solidFill>
                  <a:schemeClr val="accent5">
                    <a:lumMod val="75000"/>
                  </a:schemeClr>
                </a:solidFill>
              </a:rPr>
              <a:t>ETAPE PROMJENA U ELEKTROPRIVREDNIM PREDUZEĆIMA  FBiH</a:t>
            </a:r>
            <a:endParaRPr lang="bs-Latn-BA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5148064" y="1648406"/>
            <a:ext cx="1704082" cy="564573"/>
          </a:xfrm>
          <a:prstGeom prst="flowChart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Industrijski</a:t>
            </a:r>
            <a:r>
              <a:rPr lang="bs-Latn-BA" sz="1600" b="1" baseline="0" dirty="0">
                <a:solidFill>
                  <a:schemeClr val="accent4">
                    <a:lumMod val="75000"/>
                  </a:schemeClr>
                </a:solidFill>
              </a:rPr>
              <a:t> p</a:t>
            </a:r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roizvođači </a:t>
            </a:r>
            <a:r>
              <a:rPr lang="bs-Latn-BA" sz="1600" b="1" baseline="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2259390" y="1648406"/>
            <a:ext cx="1273365" cy="564573"/>
          </a:xfrm>
          <a:prstGeom prst="flowChart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Tarifni kupci                 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TextBox 189"/>
          <p:cNvSpPr txBox="1"/>
          <p:nvPr/>
        </p:nvSpPr>
        <p:spPr>
          <a:xfrm>
            <a:off x="2253708" y="671474"/>
            <a:ext cx="4613718" cy="779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 cmpd="sng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Distribucija ,  </a:t>
            </a:r>
            <a:r>
              <a:rPr lang="bs-Latn-BA" sz="1600" b="1" baseline="0" dirty="0">
                <a:solidFill>
                  <a:schemeClr val="accent4">
                    <a:lumMod val="75000"/>
                  </a:schemeClr>
                </a:solidFill>
              </a:rPr>
              <a:t>Snabdijevanje</a:t>
            </a:r>
          </a:p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Proizvodnja,  Elektroprijenos</a:t>
            </a:r>
            <a:endParaRPr lang="bs-Latn-BA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5" name="Elbow Connector 14"/>
          <p:cNvCxnSpPr/>
          <p:nvPr/>
        </p:nvCxnSpPr>
        <p:spPr>
          <a:xfrm rot="5400000">
            <a:off x="3461207" y="1531898"/>
            <a:ext cx="473156" cy="330058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endCxn id="12" idx="1"/>
          </p:cNvCxnSpPr>
          <p:nvPr/>
        </p:nvCxnSpPr>
        <p:spPr>
          <a:xfrm rot="16200000" flipH="1">
            <a:off x="4709138" y="1491767"/>
            <a:ext cx="479902" cy="397949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Process 16"/>
          <p:cNvSpPr/>
          <p:nvPr/>
        </p:nvSpPr>
        <p:spPr>
          <a:xfrm>
            <a:off x="2253708" y="2514020"/>
            <a:ext cx="4664654" cy="626948"/>
          </a:xfrm>
          <a:prstGeom prst="flowChartProcess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Zajednički  elektroenergetski koordinacioni centar</a:t>
            </a:r>
            <a:endParaRPr lang="bs-Latn-BA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312008" y="1460349"/>
            <a:ext cx="0" cy="106322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Process 25"/>
          <p:cNvSpPr/>
          <p:nvPr/>
        </p:nvSpPr>
        <p:spPr>
          <a:xfrm>
            <a:off x="6328263" y="5149320"/>
            <a:ext cx="2281391" cy="556327"/>
          </a:xfrm>
          <a:prstGeom prst="flowChartProcess">
            <a:avLst/>
          </a:prstGeom>
          <a:solidFill>
            <a:srgbClr val="99CCFF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rgbClr val="0070C0"/>
                </a:solidFill>
              </a:rPr>
              <a:t>Industrijski</a:t>
            </a:r>
            <a:r>
              <a:rPr lang="bs-Latn-BA" sz="1600" b="1" baseline="0" dirty="0">
                <a:solidFill>
                  <a:srgbClr val="0070C0"/>
                </a:solidFill>
              </a:rPr>
              <a:t> p</a:t>
            </a:r>
            <a:r>
              <a:rPr lang="bs-Latn-BA" sz="1600" b="1" dirty="0">
                <a:solidFill>
                  <a:srgbClr val="0070C0"/>
                </a:solidFill>
              </a:rPr>
              <a:t>roizvođači </a:t>
            </a:r>
            <a:r>
              <a:rPr lang="bs-Latn-BA" sz="1600" b="1" baseline="0" dirty="0">
                <a:solidFill>
                  <a:srgbClr val="0070C0"/>
                </a:solidFill>
              </a:rPr>
              <a:t> </a:t>
            </a:r>
            <a:endParaRPr lang="bs-Latn-BA" sz="1600" dirty="0">
              <a:solidFill>
                <a:srgbClr val="0070C0"/>
              </a:solidFill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7121300" y="3867259"/>
            <a:ext cx="1488354" cy="606651"/>
          </a:xfrm>
          <a:prstGeom prst="flowChartProcess">
            <a:avLst/>
          </a:prstGeom>
          <a:solidFill>
            <a:srgbClr val="99CCFF"/>
          </a:solidFill>
          <a:ln w="1270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rgbClr val="0070C0"/>
                </a:solidFill>
              </a:rPr>
              <a:t>Tarifni kupci   </a:t>
            </a:r>
            <a:r>
              <a:rPr lang="bs-Latn-BA" sz="1200" b="1" dirty="0">
                <a:solidFill>
                  <a:srgbClr val="0070C0"/>
                </a:solidFill>
              </a:rPr>
              <a:t>              </a:t>
            </a:r>
            <a:endParaRPr lang="bs-Latn-BA" sz="1100" dirty="0">
              <a:solidFill>
                <a:srgbClr val="0070C0"/>
              </a:solidFill>
            </a:endParaRPr>
          </a:p>
        </p:txBody>
      </p:sp>
      <p:sp>
        <p:nvSpPr>
          <p:cNvPr id="28" name="Flowchart: Process 27"/>
          <p:cNvSpPr/>
          <p:nvPr/>
        </p:nvSpPr>
        <p:spPr>
          <a:xfrm>
            <a:off x="4750115" y="5705647"/>
            <a:ext cx="1177637" cy="531665"/>
          </a:xfrm>
          <a:prstGeom prst="flowChartProcess">
            <a:avLst/>
          </a:prstGeom>
          <a:solidFill>
            <a:srgbClr val="99CCFF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rgbClr val="0070C0"/>
                </a:solidFill>
              </a:rPr>
              <a:t>FERK</a:t>
            </a:r>
            <a:endParaRPr lang="bs-Latn-BA" sz="1600" dirty="0">
              <a:solidFill>
                <a:srgbClr val="0070C0"/>
              </a:solidFill>
            </a:endParaRPr>
          </a:p>
        </p:txBody>
      </p:sp>
      <p:sp>
        <p:nvSpPr>
          <p:cNvPr id="29" name="Flowchart: Process 28"/>
          <p:cNvSpPr/>
          <p:nvPr/>
        </p:nvSpPr>
        <p:spPr>
          <a:xfrm>
            <a:off x="457995" y="5149321"/>
            <a:ext cx="1537132" cy="502226"/>
          </a:xfrm>
          <a:prstGeom prst="flowChartProcess">
            <a:avLst/>
          </a:prstGeom>
          <a:solidFill>
            <a:srgbClr val="99CCFF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 smtClean="0">
                <a:solidFill>
                  <a:srgbClr val="0070C0"/>
                </a:solidFill>
              </a:rPr>
              <a:t>NOSBiH</a:t>
            </a:r>
            <a:endParaRPr lang="bs-Latn-BA" sz="1600" dirty="0">
              <a:solidFill>
                <a:srgbClr val="0070C0"/>
              </a:solidFill>
            </a:endParaRPr>
          </a:p>
        </p:txBody>
      </p:sp>
      <p:sp>
        <p:nvSpPr>
          <p:cNvPr id="30" name="Flowchart: Process 29"/>
          <p:cNvSpPr/>
          <p:nvPr/>
        </p:nvSpPr>
        <p:spPr>
          <a:xfrm>
            <a:off x="438593" y="3881349"/>
            <a:ext cx="1540596" cy="592562"/>
          </a:xfrm>
          <a:prstGeom prst="flowChartProcess">
            <a:avLst/>
          </a:prstGeom>
          <a:solidFill>
            <a:srgbClr val="99CCFF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rgbClr val="0070C0"/>
                </a:solidFill>
              </a:rPr>
              <a:t>Prenosna kompanija </a:t>
            </a:r>
            <a:endParaRPr lang="bs-Latn-BA" sz="1600" dirty="0">
              <a:solidFill>
                <a:srgbClr val="0070C0"/>
              </a:solidFill>
            </a:endParaRPr>
          </a:p>
        </p:txBody>
      </p:sp>
      <p:sp>
        <p:nvSpPr>
          <p:cNvPr id="31" name="TextBox 81"/>
          <p:cNvSpPr txBox="1"/>
          <p:nvPr/>
        </p:nvSpPr>
        <p:spPr>
          <a:xfrm>
            <a:off x="2843808" y="3839611"/>
            <a:ext cx="3484455" cy="668937"/>
          </a:xfrm>
          <a:prstGeom prst="rect">
            <a:avLst/>
          </a:prstGeom>
          <a:solidFill>
            <a:srgbClr val="99CCFF"/>
          </a:solidFill>
          <a:ln w="19050" cmpd="sng">
            <a:solidFill>
              <a:srgbClr val="0070C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Distribucija </a:t>
            </a:r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bs-Latn-BA" sz="1600" b="1" baseline="0" dirty="0">
                <a:solidFill>
                  <a:schemeClr val="accent4">
                    <a:lumMod val="75000"/>
                  </a:schemeClr>
                </a:solidFill>
              </a:rPr>
              <a:t>Snabdijevanje</a:t>
            </a:r>
          </a:p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Proizvodnja (TE,HE,</a:t>
            </a:r>
            <a:r>
              <a:rPr lang="bs-Latn-BA" sz="1600" b="1" baseline="0" dirty="0">
                <a:solidFill>
                  <a:schemeClr val="accent4">
                    <a:lumMod val="75000"/>
                  </a:schemeClr>
                </a:solidFill>
              </a:rPr>
              <a:t> MHE)</a:t>
            </a:r>
            <a:endParaRPr lang="bs-Latn-BA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" name="Flowchart: Process 31"/>
          <p:cNvSpPr/>
          <p:nvPr/>
        </p:nvSpPr>
        <p:spPr>
          <a:xfrm>
            <a:off x="3108967" y="5695595"/>
            <a:ext cx="1177637" cy="585765"/>
          </a:xfrm>
          <a:prstGeom prst="flowChartProcess">
            <a:avLst/>
          </a:prstGeom>
          <a:solidFill>
            <a:srgbClr val="99CCFF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rgbClr val="0070C0"/>
                </a:solidFill>
              </a:rPr>
              <a:t>DERK</a:t>
            </a:r>
            <a:endParaRPr lang="bs-Latn-BA" sz="1600" dirty="0">
              <a:solidFill>
                <a:srgbClr val="0070C0"/>
              </a:solidFill>
            </a:endParaRPr>
          </a:p>
        </p:txBody>
      </p:sp>
      <p:cxnSp>
        <p:nvCxnSpPr>
          <p:cNvPr id="33" name="Elbow Connector 32"/>
          <p:cNvCxnSpPr>
            <a:endCxn id="29" idx="3"/>
          </p:cNvCxnSpPr>
          <p:nvPr/>
        </p:nvCxnSpPr>
        <p:spPr>
          <a:xfrm rot="10800000" flipV="1">
            <a:off x="1995127" y="4508548"/>
            <a:ext cx="1113840" cy="891886"/>
          </a:xfrm>
          <a:prstGeom prst="bentConnector3">
            <a:avLst>
              <a:gd name="adj1" fmla="val 483"/>
            </a:avLst>
          </a:prstGeom>
          <a:ln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endCxn id="26" idx="1"/>
          </p:cNvCxnSpPr>
          <p:nvPr/>
        </p:nvCxnSpPr>
        <p:spPr>
          <a:xfrm rot="16200000" flipH="1">
            <a:off x="5678294" y="4777515"/>
            <a:ext cx="953572" cy="346366"/>
          </a:xfrm>
          <a:prstGeom prst="bentConnector2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31" idx="3"/>
            <a:endCxn id="27" idx="1"/>
          </p:cNvCxnSpPr>
          <p:nvPr/>
        </p:nvCxnSpPr>
        <p:spPr>
          <a:xfrm flipV="1">
            <a:off x="6328263" y="4170585"/>
            <a:ext cx="793037" cy="3495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0" idx="3"/>
            <a:endCxn id="31" idx="1"/>
          </p:cNvCxnSpPr>
          <p:nvPr/>
        </p:nvCxnSpPr>
        <p:spPr>
          <a:xfrm flipV="1">
            <a:off x="1979189" y="4174080"/>
            <a:ext cx="864619" cy="355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Straight Arrow Connector 1028"/>
          <p:cNvCxnSpPr>
            <a:stCxn id="32" idx="0"/>
          </p:cNvCxnSpPr>
          <p:nvPr/>
        </p:nvCxnSpPr>
        <p:spPr>
          <a:xfrm flipH="1" flipV="1">
            <a:off x="3697785" y="4490909"/>
            <a:ext cx="1" cy="1204686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5338933" y="4528552"/>
            <a:ext cx="1" cy="1204686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Notched Right Arrow 71"/>
          <p:cNvSpPr/>
          <p:nvPr/>
        </p:nvSpPr>
        <p:spPr>
          <a:xfrm rot="5400000">
            <a:off x="4105408" y="2928075"/>
            <a:ext cx="413201" cy="1118819"/>
          </a:xfrm>
          <a:prstGeom prst="notched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73" name="Notched Right Arrow 72"/>
          <p:cNvSpPr/>
          <p:nvPr/>
        </p:nvSpPr>
        <p:spPr>
          <a:xfrm rot="5400000">
            <a:off x="4199814" y="6274386"/>
            <a:ext cx="468585" cy="698643"/>
          </a:xfrm>
          <a:prstGeom prst="notched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8523" tIns="178523" rIns="178523" bIns="178523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s-Latn-BA" sz="2300" kern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2"/>
                </a:solidFill>
              </a:rPr>
              <a:t>6</a:t>
            </a:fld>
            <a:endParaRPr lang="bs-Latn-BA" b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43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395537" y="2332931"/>
            <a:ext cx="2086998" cy="61912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Proizvođač iz  obnovljivih</a:t>
            </a:r>
            <a:r>
              <a:rPr lang="bs-Latn-BA" sz="1600" b="1" baseline="0" dirty="0">
                <a:solidFill>
                  <a:schemeClr val="accent4">
                    <a:lumMod val="75000"/>
                  </a:schemeClr>
                </a:solidFill>
              </a:rPr>
              <a:t> izvora</a:t>
            </a:r>
            <a:endParaRPr lang="bs-Latn-BA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395536" y="1077484"/>
            <a:ext cx="1730375" cy="65722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rPr>
              <a:t>Industrijski proizvođač 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2482534" y="483921"/>
            <a:ext cx="4114678" cy="16355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2000" b="1" dirty="0">
                <a:solidFill>
                  <a:schemeClr val="accent4">
                    <a:lumMod val="75000"/>
                  </a:schemeClr>
                </a:solidFill>
              </a:rPr>
              <a:t>Djelatnost proizvodnje</a:t>
            </a:r>
          </a:p>
          <a:p>
            <a:pPr algn="ctr"/>
            <a:r>
              <a:rPr lang="bs-Latn-BA" sz="2000" b="1" dirty="0">
                <a:solidFill>
                  <a:schemeClr val="accent4">
                    <a:lumMod val="75000"/>
                  </a:schemeClr>
                </a:solidFill>
              </a:rPr>
              <a:t>Djelatnost distribucije</a:t>
            </a:r>
          </a:p>
          <a:p>
            <a:pPr algn="ctr"/>
            <a:r>
              <a:rPr lang="bs-Latn-BA" sz="2000" b="1" dirty="0">
                <a:solidFill>
                  <a:schemeClr val="accent4">
                    <a:lumMod val="75000"/>
                  </a:schemeClr>
                </a:solidFill>
              </a:rPr>
              <a:t>Djelatnost</a:t>
            </a:r>
            <a:r>
              <a:rPr lang="bs-Latn-BA" sz="2000" b="1" baseline="0" dirty="0">
                <a:solidFill>
                  <a:schemeClr val="accent4">
                    <a:lumMod val="75000"/>
                  </a:schemeClr>
                </a:solidFill>
              </a:rPr>
              <a:t> snabdijevanja </a:t>
            </a:r>
          </a:p>
          <a:p>
            <a:pPr algn="ctr"/>
            <a:r>
              <a:rPr lang="bs-Latn-BA" sz="2000" b="1" baseline="0" dirty="0">
                <a:solidFill>
                  <a:schemeClr val="accent4">
                    <a:lumMod val="75000"/>
                  </a:schemeClr>
                </a:solidFill>
              </a:rPr>
              <a:t>*  </a:t>
            </a:r>
            <a:r>
              <a:rPr lang="bs-Latn-BA" sz="2000" b="1" i="1" baseline="0" dirty="0">
                <a:solidFill>
                  <a:schemeClr val="accent4">
                    <a:lumMod val="75000"/>
                  </a:schemeClr>
                </a:solidFill>
              </a:rPr>
              <a:t>javna usluga, rezervni, II reda *</a:t>
            </a:r>
            <a:endParaRPr lang="bs-Latn-BA" sz="2000" b="1" i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bs-Latn-BA" sz="1100" dirty="0"/>
          </a:p>
        </p:txBody>
      </p:sp>
      <p:sp>
        <p:nvSpPr>
          <p:cNvPr id="8" name="Flowchart: Process 7"/>
          <p:cNvSpPr/>
          <p:nvPr/>
        </p:nvSpPr>
        <p:spPr>
          <a:xfrm>
            <a:off x="6861092" y="1096533"/>
            <a:ext cx="2103396" cy="61912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Kupci korisnici </a:t>
            </a:r>
          </a:p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univerzalne usluge</a:t>
            </a:r>
            <a:endParaRPr lang="bs-Latn-BA" sz="1600" b="1" dirty="0">
              <a:solidFill>
                <a:sysClr val="windowText" lastClr="00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6213473" y="3290540"/>
            <a:ext cx="2751015" cy="6591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bs-Latn-BA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Snabdjevači  </a:t>
            </a:r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kvalifikovanih kupaca</a:t>
            </a:r>
          </a:p>
          <a:p>
            <a:pPr algn="l"/>
            <a:endParaRPr lang="bs-Latn-BA" sz="1600" dirty="0"/>
          </a:p>
        </p:txBody>
      </p:sp>
      <p:sp>
        <p:nvSpPr>
          <p:cNvPr id="10" name="Flowchart: Process 9"/>
          <p:cNvSpPr/>
          <p:nvPr/>
        </p:nvSpPr>
        <p:spPr>
          <a:xfrm>
            <a:off x="395538" y="4175126"/>
            <a:ext cx="3107492" cy="61912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NOSBiH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395537" y="3290540"/>
            <a:ext cx="2709291" cy="61912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Operator za obnovljive izvore</a:t>
            </a:r>
          </a:p>
        </p:txBody>
      </p:sp>
      <p:cxnSp>
        <p:nvCxnSpPr>
          <p:cNvPr id="12" name="Straight Arrow Connector 11"/>
          <p:cNvCxnSpPr>
            <a:stCxn id="7" idx="1"/>
            <a:endCxn id="6" idx="3"/>
          </p:cNvCxnSpPr>
          <p:nvPr/>
        </p:nvCxnSpPr>
        <p:spPr>
          <a:xfrm flipH="1">
            <a:off x="2125911" y="1301709"/>
            <a:ext cx="356623" cy="10438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10800000" flipV="1">
            <a:off x="2482534" y="2088422"/>
            <a:ext cx="995363" cy="509588"/>
          </a:xfrm>
          <a:prstGeom prst="bentConnector3">
            <a:avLst>
              <a:gd name="adj1" fmla="val -239"/>
            </a:avLst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endCxn id="18" idx="1"/>
          </p:cNvCxnSpPr>
          <p:nvPr/>
        </p:nvCxnSpPr>
        <p:spPr>
          <a:xfrm>
            <a:off x="5507831" y="2096394"/>
            <a:ext cx="940432" cy="481804"/>
          </a:xfrm>
          <a:prstGeom prst="bentConnector3">
            <a:avLst>
              <a:gd name="adj1" fmla="val -2244"/>
            </a:avLst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5400000">
            <a:off x="2755132" y="2426920"/>
            <a:ext cx="1470488" cy="809437"/>
          </a:xfrm>
          <a:prstGeom prst="bentConnector3">
            <a:avLst>
              <a:gd name="adj1" fmla="val 99589"/>
            </a:avLst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endCxn id="10" idx="3"/>
          </p:cNvCxnSpPr>
          <p:nvPr/>
        </p:nvCxnSpPr>
        <p:spPr>
          <a:xfrm rot="5400000">
            <a:off x="2672009" y="2927412"/>
            <a:ext cx="2388298" cy="726256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H="1">
            <a:off x="5017940" y="2368389"/>
            <a:ext cx="1467529" cy="923541"/>
          </a:xfrm>
          <a:prstGeom prst="bentConnector3">
            <a:avLst>
              <a:gd name="adj1" fmla="val 99689"/>
            </a:avLst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Process 17"/>
          <p:cNvSpPr/>
          <p:nvPr/>
        </p:nvSpPr>
        <p:spPr>
          <a:xfrm>
            <a:off x="6448263" y="2268635"/>
            <a:ext cx="2516225" cy="61912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Kvalifikovani kupci</a:t>
            </a:r>
          </a:p>
        </p:txBody>
      </p:sp>
      <p:sp>
        <p:nvSpPr>
          <p:cNvPr id="19" name="Flowchart: Process 18"/>
          <p:cNvSpPr/>
          <p:nvPr/>
        </p:nvSpPr>
        <p:spPr>
          <a:xfrm>
            <a:off x="6047531" y="4309268"/>
            <a:ext cx="2916957" cy="61912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Balansno odgovorne strane  BOS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0" name="Elbow Connector 19"/>
          <p:cNvCxnSpPr>
            <a:endCxn id="19" idx="1"/>
          </p:cNvCxnSpPr>
          <p:nvPr/>
        </p:nvCxnSpPr>
        <p:spPr>
          <a:xfrm rot="16200000" flipH="1">
            <a:off x="4290107" y="2861407"/>
            <a:ext cx="2522438" cy="992410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Process 20"/>
          <p:cNvSpPr/>
          <p:nvPr/>
        </p:nvSpPr>
        <p:spPr>
          <a:xfrm>
            <a:off x="395536" y="5230278"/>
            <a:ext cx="3683607" cy="61912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Elektroprijenos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5507831" y="5112803"/>
            <a:ext cx="3456657" cy="73660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bs-Latn-BA" sz="1600" b="1" dirty="0">
                <a:solidFill>
                  <a:schemeClr val="accent4">
                    <a:lumMod val="75000"/>
                  </a:schemeClr>
                </a:solidFill>
              </a:rPr>
              <a:t>Regulatorna komisija za energiju</a:t>
            </a:r>
            <a:r>
              <a:rPr lang="bs-Latn-BA" sz="1600" b="1" baseline="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bs-Latn-BA" sz="1600" b="1" baseline="0" dirty="0" smtClean="0">
                <a:solidFill>
                  <a:schemeClr val="accent4">
                    <a:lumMod val="75000"/>
                  </a:schemeClr>
                </a:solidFill>
              </a:rPr>
              <a:t> u Federaciji</a:t>
            </a:r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bs-Latn-BA" sz="1600" b="1" baseline="0" dirty="0" smtClean="0">
                <a:solidFill>
                  <a:schemeClr val="accent4">
                    <a:lumMod val="75000"/>
                  </a:schemeClr>
                </a:solidFill>
              </a:rPr>
              <a:t>BiH</a:t>
            </a:r>
            <a:r>
              <a:rPr lang="bs-Latn-BA" sz="1600" b="1" dirty="0" smtClean="0">
                <a:solidFill>
                  <a:schemeClr val="accent4">
                    <a:lumMod val="75000"/>
                  </a:schemeClr>
                </a:solidFill>
              </a:rPr>
              <a:t>  FERK</a:t>
            </a:r>
            <a:endParaRPr lang="bs-Latn-BA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3" name="Elbow Connector 22"/>
          <p:cNvCxnSpPr>
            <a:endCxn id="21" idx="3"/>
          </p:cNvCxnSpPr>
          <p:nvPr/>
        </p:nvCxnSpPr>
        <p:spPr>
          <a:xfrm rot="5400000">
            <a:off x="2557310" y="3627477"/>
            <a:ext cx="3434198" cy="390531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3"/>
            <a:endCxn id="8" idx="1"/>
          </p:cNvCxnSpPr>
          <p:nvPr/>
        </p:nvCxnSpPr>
        <p:spPr>
          <a:xfrm>
            <a:off x="6597212" y="1301709"/>
            <a:ext cx="263880" cy="104387"/>
          </a:xfrm>
          <a:prstGeom prst="straightConnector1">
            <a:avLst/>
          </a:prstGeom>
          <a:ln w="12700"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endCxn id="22" idx="1"/>
          </p:cNvCxnSpPr>
          <p:nvPr/>
        </p:nvCxnSpPr>
        <p:spPr>
          <a:xfrm rot="16200000" flipH="1">
            <a:off x="3480196" y="3453468"/>
            <a:ext cx="3360738" cy="694532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-153654" y="222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400" b="1" dirty="0" smtClean="0">
                <a:solidFill>
                  <a:schemeClr val="accent5">
                    <a:lumMod val="75000"/>
                  </a:schemeClr>
                </a:solidFill>
              </a:rPr>
              <a:t>POSTOJEĆE STANJE</a:t>
            </a:r>
            <a:endParaRPr lang="bs-Latn-BA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2"/>
                </a:solidFill>
              </a:rPr>
              <a:t>7</a:t>
            </a:fld>
            <a:endParaRPr lang="bs-Latn-BA" b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78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36575063"/>
              </p:ext>
            </p:extLst>
          </p:nvPr>
        </p:nvGraphicFramePr>
        <p:xfrm>
          <a:off x="-24313" y="1028150"/>
          <a:ext cx="9038641" cy="582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080476" y="1156847"/>
            <a:ext cx="2892218" cy="749312"/>
            <a:chOff x="4932040" y="1944214"/>
            <a:chExt cx="2892218" cy="749312"/>
          </a:xfrm>
        </p:grpSpPr>
        <p:sp>
          <p:nvSpPr>
            <p:cNvPr id="17" name="Oval 16"/>
            <p:cNvSpPr/>
            <p:nvPr/>
          </p:nvSpPr>
          <p:spPr>
            <a:xfrm>
              <a:off x="4932040" y="1944214"/>
              <a:ext cx="2892218" cy="7493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4"/>
            <p:cNvSpPr/>
            <p:nvPr/>
          </p:nvSpPr>
          <p:spPr>
            <a:xfrm>
              <a:off x="5355596" y="2053948"/>
              <a:ext cx="2045106" cy="529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s-Latn-BA" sz="1800" b="1" kern="1200" dirty="0" smtClean="0">
                  <a:solidFill>
                    <a:schemeClr val="accent5">
                      <a:lumMod val="75000"/>
                    </a:schemeClr>
                  </a:solidFill>
                </a:rPr>
                <a:t>Gubici električne energije</a:t>
              </a:r>
              <a:endParaRPr lang="bs-Latn-BA" sz="1800" b="1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113411" y="5681675"/>
            <a:ext cx="2900917" cy="975941"/>
            <a:chOff x="4704365" y="3094884"/>
            <a:chExt cx="3671405" cy="975941"/>
          </a:xfrm>
        </p:grpSpPr>
        <p:sp>
          <p:nvSpPr>
            <p:cNvPr id="15" name="Oval 14"/>
            <p:cNvSpPr/>
            <p:nvPr/>
          </p:nvSpPr>
          <p:spPr>
            <a:xfrm>
              <a:off x="4704365" y="3094884"/>
              <a:ext cx="3671405" cy="97594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6"/>
            <p:cNvSpPr/>
            <p:nvPr/>
          </p:nvSpPr>
          <p:spPr>
            <a:xfrm>
              <a:off x="5242030" y="3237807"/>
              <a:ext cx="2596075" cy="6900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s-Latn-BA" sz="1800" b="1" kern="1200" dirty="0" smtClean="0">
                  <a:solidFill>
                    <a:schemeClr val="accent5">
                      <a:lumMod val="75000"/>
                    </a:schemeClr>
                  </a:solidFill>
                </a:rPr>
                <a:t>Baze podataka</a:t>
              </a:r>
              <a:endParaRPr lang="bs-Latn-BA" sz="1800" b="1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646574" y="31387"/>
            <a:ext cx="5871641" cy="749312"/>
            <a:chOff x="1748538" y="4464494"/>
            <a:chExt cx="5871641" cy="749312"/>
          </a:xfrm>
        </p:grpSpPr>
        <p:sp>
          <p:nvSpPr>
            <p:cNvPr id="13" name="Oval 12"/>
            <p:cNvSpPr/>
            <p:nvPr/>
          </p:nvSpPr>
          <p:spPr>
            <a:xfrm>
              <a:off x="1748538" y="4464494"/>
              <a:ext cx="5871641" cy="7493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8"/>
            <p:cNvSpPr/>
            <p:nvPr/>
          </p:nvSpPr>
          <p:spPr>
            <a:xfrm>
              <a:off x="2608420" y="4574228"/>
              <a:ext cx="4151877" cy="529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s-Latn-BA" sz="1800" b="1" kern="1200" dirty="0" smtClean="0">
                  <a:solidFill>
                    <a:schemeClr val="accent5">
                      <a:lumMod val="75000"/>
                    </a:schemeClr>
                  </a:solidFill>
                </a:rPr>
                <a:t>Planiranje i izgradnja</a:t>
              </a:r>
              <a:endParaRPr lang="bs-Latn-BA" sz="1800" b="1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8567" y="1047113"/>
            <a:ext cx="3063274" cy="749312"/>
            <a:chOff x="1228857" y="1944218"/>
            <a:chExt cx="3124123" cy="749312"/>
          </a:xfrm>
        </p:grpSpPr>
        <p:sp>
          <p:nvSpPr>
            <p:cNvPr id="11" name="Oval 10"/>
            <p:cNvSpPr/>
            <p:nvPr/>
          </p:nvSpPr>
          <p:spPr>
            <a:xfrm>
              <a:off x="1228857" y="1944218"/>
              <a:ext cx="3124123" cy="74931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0"/>
            <p:cNvSpPr/>
            <p:nvPr/>
          </p:nvSpPr>
          <p:spPr>
            <a:xfrm>
              <a:off x="1686374" y="2053952"/>
              <a:ext cx="2209089" cy="529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s-Latn-BA" sz="1800" b="1" kern="1200" dirty="0" smtClean="0">
                  <a:solidFill>
                    <a:schemeClr val="accent5">
                      <a:lumMod val="75000"/>
                    </a:schemeClr>
                  </a:solidFill>
                </a:rPr>
                <a:t>Kvaliteta korištenja mreže</a:t>
              </a:r>
              <a:endParaRPr lang="bs-Latn-BA" sz="1800" b="1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7505" y="5517232"/>
            <a:ext cx="3024336" cy="1122889"/>
            <a:chOff x="257510" y="3022864"/>
            <a:chExt cx="4304350" cy="1122889"/>
          </a:xfrm>
        </p:grpSpPr>
        <p:sp>
          <p:nvSpPr>
            <p:cNvPr id="9" name="Oval 8"/>
            <p:cNvSpPr/>
            <p:nvPr/>
          </p:nvSpPr>
          <p:spPr>
            <a:xfrm>
              <a:off x="257510" y="3022864"/>
              <a:ext cx="4304350" cy="112288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12"/>
            <p:cNvSpPr/>
            <p:nvPr/>
          </p:nvSpPr>
          <p:spPr>
            <a:xfrm>
              <a:off x="887867" y="3187307"/>
              <a:ext cx="3043636" cy="794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s-Latn-BA" sz="1800" b="1" kern="1200" dirty="0" smtClean="0">
                  <a:solidFill>
                    <a:schemeClr val="accent5">
                      <a:lumMod val="75000"/>
                    </a:schemeClr>
                  </a:solidFill>
                </a:rPr>
                <a:t>Servisiranje korisnika sistema </a:t>
              </a:r>
              <a:endParaRPr lang="bs-Latn-BA" sz="1800" b="1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2"/>
                </a:solidFill>
              </a:rPr>
              <a:t>8</a:t>
            </a:fld>
            <a:endParaRPr lang="bs-Latn-BA" b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30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810" y="76242"/>
            <a:ext cx="9120189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hr-HR" dirty="0" smtClean="0">
              <a:solidFill>
                <a:schemeClr val="bg1"/>
              </a:solidFill>
            </a:endParaRPr>
          </a:p>
          <a:p>
            <a:pPr algn="ctr"/>
            <a:r>
              <a:rPr lang="hr-HR" sz="2800" b="1" dirty="0" smtClean="0">
                <a:solidFill>
                  <a:srgbClr val="0070C0"/>
                </a:solidFill>
              </a:rPr>
              <a:t>PITANJA ZA DISKUSIJU</a:t>
            </a:r>
            <a:endParaRPr lang="hr-HR" sz="2800" b="1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endParaRPr lang="hr-HR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hr-HR" sz="2400" dirty="0" smtClean="0">
                <a:solidFill>
                  <a:srgbClr val="002060"/>
                </a:solidFill>
              </a:rPr>
              <a:t>Šta sve obuhvata i kako se sprovodi podsticajna regulacija i kakva iskustva posjeduju oni koji su tim mehanizmom zamjenili model metode priznatih troškova?</a:t>
            </a:r>
          </a:p>
          <a:p>
            <a:endParaRPr lang="hr-HR" sz="2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 startAt="2"/>
            </a:pPr>
            <a:r>
              <a:rPr lang="hr-HR" sz="2400" dirty="0" smtClean="0">
                <a:solidFill>
                  <a:srgbClr val="002060"/>
                </a:solidFill>
              </a:rPr>
              <a:t>Koje su sve mjere u pogledu poboljšanja energetske efikasnosti u distributivnim mrežama u planu da se poduzmu u operatorima distribucije u BiH?</a:t>
            </a:r>
          </a:p>
          <a:p>
            <a:endParaRPr lang="hr-HR" sz="240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 startAt="3"/>
            </a:pPr>
            <a:r>
              <a:rPr lang="hr-HR" sz="2400" dirty="0" smtClean="0">
                <a:solidFill>
                  <a:srgbClr val="002060"/>
                </a:solidFill>
              </a:rPr>
              <a:t>Zašto ODS prema postojećoj organizaciji i strukturi nije u mogućnosti da u punom obimu primjeni pravila propisana 3. Energetskim paketom i koje tehničke mjere se moraju poduzeti da bi se preuzele nove uloge i da bi se praktično omogućilo domaćinstvima da promjene snabdjevača.</a:t>
            </a:r>
          </a:p>
          <a:p>
            <a:endParaRPr lang="hr-HR" sz="2400" dirty="0">
              <a:solidFill>
                <a:schemeClr val="bg1"/>
              </a:solidFill>
            </a:endParaRPr>
          </a:p>
          <a:p>
            <a:r>
              <a:rPr lang="hr-HR" sz="2400" dirty="0" smtClean="0">
                <a:solidFill>
                  <a:schemeClr val="bg1"/>
                </a:solidFill>
              </a:rPr>
              <a:t> </a:t>
            </a:r>
            <a:endParaRPr lang="bs-Latn-BA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79433" y="6515775"/>
            <a:ext cx="762000" cy="365125"/>
          </a:xfrm>
        </p:spPr>
        <p:txBody>
          <a:bodyPr/>
          <a:lstStyle/>
          <a:p>
            <a:fld id="{44A23575-0AFB-44C1-8BAF-BD99697F2F25}" type="slidenum">
              <a:rPr lang="bs-Latn-BA" b="1" smtClean="0">
                <a:solidFill>
                  <a:schemeClr val="bg2"/>
                </a:solidFill>
              </a:rPr>
              <a:t>9</a:t>
            </a:fld>
            <a:endParaRPr lang="bs-Latn-BA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48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spcFirstLastPara="0" vert="horz" wrap="square" lIns="178523" tIns="178523" rIns="178523" bIns="178523" numCol="1" spcCol="1270" anchor="ctr" anchorCtr="0">
        <a:noAutofit/>
      </a:bodyPr>
      <a:lstStyle>
        <a:defPPr algn="ctr" defTabSz="1022350">
          <a:lnSpc>
            <a:spcPct val="90000"/>
          </a:lnSpc>
          <a:spcBef>
            <a:spcPct val="0"/>
          </a:spcBef>
          <a:spcAft>
            <a:spcPct val="35000"/>
          </a:spcAft>
          <a:defRPr sz="2300" kern="1200" dirty="0"/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hemeClr val="accent1">
            <a:hueOff val="0"/>
            <a:satOff val="0"/>
            <a:lumOff val="0"/>
            <a:alphaOff val="0"/>
          </a:schemeClr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3169</TotalTime>
  <Words>499</Words>
  <Application>Microsoft Office PowerPoint</Application>
  <PresentationFormat>On-screen Show (4:3)</PresentationFormat>
  <Paragraphs>147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Senad Aganović</dc:creator>
  <cp:lastModifiedBy>Senad Aganović</cp:lastModifiedBy>
  <cp:revision>102</cp:revision>
  <cp:lastPrinted>2017-05-08T22:46:49Z</cp:lastPrinted>
  <dcterms:created xsi:type="dcterms:W3CDTF">2016-05-26T07:32:41Z</dcterms:created>
  <dcterms:modified xsi:type="dcterms:W3CDTF">2017-05-12T04:50:17Z</dcterms:modified>
</cp:coreProperties>
</file>