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7C317-E98A-45ED-ACC7-A58329D1CAAC}" type="datetimeFigureOut">
              <a:rPr lang="en-US" smtClean="0"/>
              <a:t>10-May-17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AB1E6-EF51-4A2C-B25E-074555C821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7C317-E98A-45ED-ACC7-A58329D1CAAC}" type="datetimeFigureOut">
              <a:rPr lang="en-US" smtClean="0"/>
              <a:t>10-May-17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AB1E6-EF51-4A2C-B25E-074555C821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7C317-E98A-45ED-ACC7-A58329D1CAAC}" type="datetimeFigureOut">
              <a:rPr lang="en-US" smtClean="0"/>
              <a:t>10-May-17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AB1E6-EF51-4A2C-B25E-074555C821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7C317-E98A-45ED-ACC7-A58329D1CAAC}" type="datetimeFigureOut">
              <a:rPr lang="en-US" smtClean="0"/>
              <a:t>10-May-17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AB1E6-EF51-4A2C-B25E-074555C821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7C317-E98A-45ED-ACC7-A58329D1CAAC}" type="datetimeFigureOut">
              <a:rPr lang="en-US" smtClean="0"/>
              <a:t>10-May-17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AB1E6-EF51-4A2C-B25E-074555C821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7C317-E98A-45ED-ACC7-A58329D1CAAC}" type="datetimeFigureOut">
              <a:rPr lang="en-US" smtClean="0"/>
              <a:t>10-May-17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AB1E6-EF51-4A2C-B25E-074555C821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7C317-E98A-45ED-ACC7-A58329D1CAAC}" type="datetimeFigureOut">
              <a:rPr lang="en-US" smtClean="0"/>
              <a:t>10-May-17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AB1E6-EF51-4A2C-B25E-074555C821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7C317-E98A-45ED-ACC7-A58329D1CAAC}" type="datetimeFigureOut">
              <a:rPr lang="en-US" smtClean="0"/>
              <a:t>10-May-17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AB1E6-EF51-4A2C-B25E-074555C821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7C317-E98A-45ED-ACC7-A58329D1CAAC}" type="datetimeFigureOut">
              <a:rPr lang="en-US" smtClean="0"/>
              <a:t>10-May-17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AB1E6-EF51-4A2C-B25E-074555C821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7C317-E98A-45ED-ACC7-A58329D1CAAC}" type="datetimeFigureOut">
              <a:rPr lang="en-US" smtClean="0"/>
              <a:t>10-May-17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AB1E6-EF51-4A2C-B25E-074555C821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7C317-E98A-45ED-ACC7-A58329D1CAAC}" type="datetimeFigureOut">
              <a:rPr lang="en-US" smtClean="0"/>
              <a:t>10-May-17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AB1E6-EF51-4A2C-B25E-074555C821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7C317-E98A-45ED-ACC7-A58329D1CAAC}" type="datetimeFigureOut">
              <a:rPr lang="en-US" smtClean="0"/>
              <a:t>10-May-17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AB1E6-EF51-4A2C-B25E-074555C8214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0"/>
            <a:ext cx="9142858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857"/>
            <a:ext cx="9142858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0"/>
            <a:ext cx="9142858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On-screen Show (4:3)</PresentationFormat>
  <Paragraphs>0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MILAN</dc:creator>
  <cp:lastModifiedBy>MILAN</cp:lastModifiedBy>
  <cp:revision>1</cp:revision>
  <dcterms:created xsi:type="dcterms:W3CDTF">2017-05-10T20:24:54Z</dcterms:created>
  <dcterms:modified xsi:type="dcterms:W3CDTF">2017-05-10T20:31:32Z</dcterms:modified>
</cp:coreProperties>
</file>