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ME" dirty="0" smtClean="0"/>
              <a:t>Simulacioni model sinhronog generatora u TE Pljevlja sa različitim pobudnim sistemima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724400"/>
            <a:ext cx="8610600" cy="762000"/>
          </a:xfrm>
        </p:spPr>
        <p:txBody>
          <a:bodyPr/>
          <a:lstStyle/>
          <a:p>
            <a:r>
              <a:rPr lang="sr-Latn-ME" dirty="0" smtClean="0">
                <a:latin typeface="Trebuchet MS" pitchFamily="34" charset="0"/>
              </a:rPr>
              <a:t>Nikola Beljkaš, Ljubo Čepić, Dobrilo Gačević, Martin Ćalasan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62484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sz="2000" dirty="0" smtClean="0">
                <a:latin typeface="Trebuchet MS" pitchFamily="34" charset="0"/>
              </a:rPr>
              <a:t>V Savjetovanje CG KO CIGRE, Bečići, maj 2017.</a:t>
            </a:r>
            <a:endParaRPr lang="en-US" sz="20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Pozitivni step poremećaj – </a:t>
            </a:r>
            <a:r>
              <a:rPr lang="sr-Latn-ME" i="1" dirty="0" smtClean="0"/>
              <a:t>U</a:t>
            </a:r>
            <a:r>
              <a:rPr lang="sr-Latn-ME" i="1" baseline="-25000" dirty="0" smtClean="0"/>
              <a:t>f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600"/>
            <a:ext cx="629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Pozitivni step poremećaj – </a:t>
            </a:r>
            <a:r>
              <a:rPr lang="sr-Latn-ME" i="1" dirty="0" smtClean="0"/>
              <a:t>I</a:t>
            </a:r>
            <a:r>
              <a:rPr lang="sr-Latn-ME" i="1" baseline="-25000" dirty="0" smtClean="0"/>
              <a:t>f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Najbolji odziv napona generatora dobijen u slučaju statičkog pobudnog sistema</a:t>
            </a:r>
          </a:p>
          <a:p>
            <a:pPr algn="just"/>
            <a:r>
              <a:rPr lang="sr-Latn-ME" dirty="0" smtClean="0"/>
              <a:t>Brz povratak pobudnog napona na prethodnu vrijednost kod istog pobudnog sistema</a:t>
            </a:r>
          </a:p>
          <a:p>
            <a:pPr algn="just"/>
            <a:r>
              <a:rPr lang="sr-Latn-ME" dirty="0" smtClean="0"/>
              <a:t>Slično ponašanje pobudne struje kao u slučaju pobudnog napona</a:t>
            </a:r>
          </a:p>
          <a:p>
            <a:pPr algn="just"/>
            <a:r>
              <a:rPr lang="sr-Latn-ME" dirty="0" smtClean="0"/>
              <a:t>DC1A nepovoljan zbog dobijenih znatno nižih vrijednosti karakterističnih veličina od nominalnih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Statički i AC4A sistem pokazali relativno slično ponašanje</a:t>
            </a:r>
          </a:p>
          <a:p>
            <a:pPr algn="just"/>
            <a:r>
              <a:rPr lang="sr-Latn-ME" dirty="0" smtClean="0"/>
              <a:t>Veća brzina i pouzdanost, kao i lakše upravljanje i održavanje su prednost statičkog pobudnog sistema u odnosu na ostale</a:t>
            </a:r>
          </a:p>
          <a:p>
            <a:pPr algn="just"/>
            <a:r>
              <a:rPr lang="sr-Latn-ME" dirty="0" smtClean="0"/>
              <a:t>Model prikladan za analizu rada generatora u normalnom režimu i prilika u EES-u u slučaju kvarova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143000"/>
            <a:ext cx="6198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ME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Hvala na pažnji!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Pobudni sistem, vrste pobudnih sistema</a:t>
            </a:r>
          </a:p>
          <a:p>
            <a:pPr algn="just"/>
            <a:r>
              <a:rPr lang="sr-Latn-ME" dirty="0" smtClean="0"/>
              <a:t>Uloga pobudnog sistema u obezbjeđenju optimalnog režima rada EES-a</a:t>
            </a:r>
          </a:p>
          <a:p>
            <a:pPr algn="just"/>
            <a:r>
              <a:rPr lang="sr-Latn-ME" dirty="0" smtClean="0"/>
              <a:t>Simulink model generatora iz TE Pljevlja sa statičkim pobudnim sistemom</a:t>
            </a:r>
          </a:p>
          <a:p>
            <a:pPr algn="just"/>
            <a:r>
              <a:rPr lang="sr-Latn-ME" dirty="0" smtClean="0"/>
              <a:t>Ispitivanje dinamike pomenutog i drugih pobudnih sistema putem djelovanja step poremećaja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Statički pobudni sistem iz TE Pljevlja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Novi pobudni sistem iz fabrike Končar</a:t>
            </a:r>
          </a:p>
          <a:p>
            <a:pPr algn="just"/>
            <a:r>
              <a:rPr lang="sr-Latn-ME" dirty="0" smtClean="0"/>
              <a:t>Brzina, veća pogonska pouzdanost, lakše održavanje opreme</a:t>
            </a:r>
          </a:p>
          <a:p>
            <a:pPr algn="just"/>
            <a:r>
              <a:rPr lang="sr-Latn-ME" dirty="0" smtClean="0"/>
              <a:t>Lokalno i daljinsko upravljanje</a:t>
            </a:r>
          </a:p>
          <a:p>
            <a:pPr algn="just"/>
            <a:r>
              <a:rPr lang="sr-Latn-ME" dirty="0" smtClean="0"/>
              <a:t>Visoka pouzdanost napajanja, komponente energetskog kruga i krugova niskog napona</a:t>
            </a:r>
          </a:p>
          <a:p>
            <a:pPr algn="just"/>
            <a:r>
              <a:rPr lang="sr-Latn-ME" dirty="0" smtClean="0"/>
              <a:t>Mikroprocesorski sistem DIREMK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Simulink model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Ispitivanje dinamike pobudnih 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Step poremećaj tokom režima praznog hoda</a:t>
            </a:r>
          </a:p>
          <a:p>
            <a:pPr algn="just"/>
            <a:r>
              <a:rPr lang="sr-Latn-ME" dirty="0" smtClean="0"/>
              <a:t>Statički pobudni sistem</a:t>
            </a:r>
          </a:p>
          <a:p>
            <a:pPr algn="just"/>
            <a:r>
              <a:rPr lang="sr-Latn-ME" dirty="0" smtClean="0"/>
              <a:t>Naizmjenični (AC4A) pobudni sistem</a:t>
            </a:r>
          </a:p>
          <a:p>
            <a:pPr algn="just"/>
            <a:r>
              <a:rPr lang="sr-Latn-ME" dirty="0" smtClean="0"/>
              <a:t>Jednosmjerni (DC1A) pobudni sistem</a:t>
            </a:r>
          </a:p>
          <a:p>
            <a:pPr algn="just"/>
            <a:r>
              <a:rPr lang="sr-Latn-ME" dirty="0" smtClean="0"/>
              <a:t>Step poremećaj od 10 sekundi, 3% od </a:t>
            </a:r>
            <a:r>
              <a:rPr lang="sr-Latn-ME" i="1" dirty="0" smtClean="0"/>
              <a:t>U</a:t>
            </a:r>
            <a:r>
              <a:rPr lang="sr-Latn-ME" baseline="-25000" dirty="0" smtClean="0"/>
              <a:t>n</a:t>
            </a:r>
            <a:endParaRPr lang="sr-Latn-ME" dirty="0" smtClean="0"/>
          </a:p>
          <a:p>
            <a:pPr algn="just"/>
            <a:r>
              <a:rPr lang="sr-Latn-ME" dirty="0" smtClean="0"/>
              <a:t>Poređenje dobijenih rezultata prilikom ispitivanja navedenih pobudnih sistema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Negativni step poremećaj – </a:t>
            </a:r>
            <a:r>
              <a:rPr lang="sr-Latn-ME" i="1" dirty="0" smtClean="0"/>
              <a:t>U</a:t>
            </a:r>
            <a:r>
              <a:rPr lang="sr-Latn-ME" i="1" baseline="-25000" dirty="0" smtClean="0"/>
              <a:t>n</a:t>
            </a:r>
            <a:endParaRPr lang="en-US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629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Negativni step poremećaj – </a:t>
            </a:r>
            <a:r>
              <a:rPr lang="sr-Latn-ME" i="1" dirty="0" smtClean="0"/>
              <a:t>U</a:t>
            </a:r>
            <a:r>
              <a:rPr lang="sr-Latn-ME" i="1" baseline="-25000" dirty="0" smtClean="0"/>
              <a:t>f</a:t>
            </a:r>
            <a:endParaRPr lang="en-US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Negativni step poremećaj – </a:t>
            </a:r>
            <a:r>
              <a:rPr lang="sr-Latn-ME" i="1" dirty="0" smtClean="0"/>
              <a:t>I</a:t>
            </a:r>
            <a:r>
              <a:rPr lang="sr-Latn-ME" i="1" baseline="-25000" dirty="0" smtClean="0"/>
              <a:t>f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14550"/>
            <a:ext cx="6324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Pozitivni step poremećaj – </a:t>
            </a:r>
            <a:r>
              <a:rPr lang="sr-Latn-ME" i="1" dirty="0" smtClean="0"/>
              <a:t>U</a:t>
            </a:r>
            <a:r>
              <a:rPr lang="sr-Latn-ME" i="1" baseline="-25000" dirty="0" smtClean="0"/>
              <a:t>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0574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257</TotalTime>
  <Words>275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Simulacioni model sinhronog generatora u TE Pljevlja sa različitim pobudnim sistemima</vt:lpstr>
      <vt:lpstr>Uvod</vt:lpstr>
      <vt:lpstr>Statički pobudni sistem iz TE Pljevlja</vt:lpstr>
      <vt:lpstr>Simulink model</vt:lpstr>
      <vt:lpstr>Ispitivanje dinamike pobudnih sistema</vt:lpstr>
      <vt:lpstr>Negativni step poremećaj – Un</vt:lpstr>
      <vt:lpstr>Negativni step poremećaj – Uf</vt:lpstr>
      <vt:lpstr>Negativni step poremećaj – If</vt:lpstr>
      <vt:lpstr>Pozitivni step poremećaj – Un</vt:lpstr>
      <vt:lpstr>Pozitivni step poremećaj – Uf</vt:lpstr>
      <vt:lpstr>Pozitivni step poremećaj – If</vt:lpstr>
      <vt:lpstr>Zaključak</vt:lpstr>
      <vt:lpstr>Zaključak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Simulacioni model sinhronog generatora u TE Pljevlja sa različitim pobudnim sistemima</dc:title>
  <dc:creator>User</dc:creator>
  <cp:lastModifiedBy>User</cp:lastModifiedBy>
  <cp:revision>18</cp:revision>
  <dcterms:created xsi:type="dcterms:W3CDTF">2006-08-16T00:00:00Z</dcterms:created>
  <dcterms:modified xsi:type="dcterms:W3CDTF">2017-04-26T17:23:28Z</dcterms:modified>
</cp:coreProperties>
</file>