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58325-317B-45AF-8351-D24D103F7DAC}" type="datetimeFigureOut">
              <a:rPr lang="en-US" smtClean="0"/>
              <a:pPr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2822-2D00-4C0B-95D5-12CA851A6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0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</dc:creator>
  <cp:lastModifiedBy>MILAN</cp:lastModifiedBy>
  <cp:revision>2</cp:revision>
  <dcterms:created xsi:type="dcterms:W3CDTF">2017-05-10T20:13:47Z</dcterms:created>
  <dcterms:modified xsi:type="dcterms:W3CDTF">2017-05-10T20:23:01Z</dcterms:modified>
</cp:coreProperties>
</file>