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7" r:id="rId5"/>
    <p:sldId id="26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4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65F78-00D8-4E4B-958D-468034727DA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DCD1-5021-4D92-B7A3-1B0A0ED7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018663"/>
          </a:xfrm>
        </p:spPr>
        <p:txBody>
          <a:bodyPr>
            <a:normAutofit fontScale="90000"/>
          </a:bodyPr>
          <a:lstStyle/>
          <a:p>
            <a:r>
              <a:rPr lang="sr-Latn-C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Sandro </a:t>
            </a:r>
            <a:r>
              <a:rPr lang="sr-Latn-CS" sz="53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Markić                                                          </a:t>
            </a:r>
            <a:r>
              <a:rPr lang="sr-Latn-C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Vladan Vujičić</a:t>
            </a:r>
            <a:r>
              <a:rPr lang="en-U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en-U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sr-Latn-ME" sz="53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sr-Latn-ME" sz="53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53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IMPLEMENTACIJA </a:t>
            </a:r>
            <a:r>
              <a:rPr lang="en-U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UPRAVLJANJA </a:t>
            </a:r>
            <a:br>
              <a:rPr lang="en-U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53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BUCK-FLYBACK </a:t>
            </a:r>
            <a:r>
              <a:rPr lang="en-US" sz="53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PRETVARAČEM POMOĆU ARDUINO PLATFORME</a:t>
            </a:r>
            <a:r>
              <a:rPr lang="en-US" dirty="0"/>
              <a:t/>
            </a:r>
            <a:br>
              <a:rPr lang="en-US" dirty="0"/>
            </a:br>
            <a:r>
              <a:rPr lang="sr-Latn-CS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010D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0" y="1241289"/>
            <a:ext cx="6482687" cy="4213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546892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Talasni oblik napona na izlazu iz Arduino Uno platforme.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0012D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70" y="683317"/>
            <a:ext cx="6232264" cy="4744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2797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Talasni oblik napona na drejnu MOSFET-a.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005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21" y="782688"/>
            <a:ext cx="6191321" cy="460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548256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Talasni oblik napona na  konden</a:t>
            </a:r>
            <a:r>
              <a:rPr lang="sr-Latn-CS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zatoru Cb</a:t>
            </a: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170221_234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6" y="0"/>
            <a:ext cx="10463071" cy="685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HVALA VAM NA PA</a:t>
            </a:r>
            <a:r>
              <a:rPr lang="sr-Latn-ME" sz="8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ŽNJI</a:t>
            </a:r>
            <a:endParaRPr lang="en-US" sz="8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069"/>
            <a:ext cx="9144000" cy="1692322"/>
          </a:xfrm>
        </p:spPr>
        <p:txBody>
          <a:bodyPr>
            <a:normAutofit/>
          </a:bodyPr>
          <a:lstStyle/>
          <a:p>
            <a:pPr lvl="0"/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PRINCIP RADA IBFP-A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18" descr="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281859"/>
            <a:ext cx="12079458" cy="42942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0" y="56723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Šema IBFP-a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7" descr="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0" y="913495"/>
            <a:ext cx="9171295" cy="3557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7079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 smtClean="0"/>
              <a:t>1.     </a:t>
            </a:r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g</a:t>
            </a:r>
            <a:r>
              <a:rPr lang="en-US" sz="2800" b="1" dirty="0" smtClean="0"/>
              <a:t> </a:t>
            </a:r>
            <a:r>
              <a:rPr lang="en-US" sz="2800" b="1" dirty="0"/>
              <a:t>&lt; </a:t>
            </a:r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B</a:t>
            </a:r>
          </a:p>
          <a:p>
            <a:pPr algn="ctr"/>
            <a:r>
              <a:rPr lang="en-US" sz="2800" i="1" dirty="0" err="1"/>
              <a:t>i</a:t>
            </a:r>
            <a:r>
              <a:rPr lang="en-US" sz="2800" i="1" baseline="-25000" dirty="0" err="1" smtClean="0"/>
              <a:t>g</a:t>
            </a:r>
            <a:r>
              <a:rPr lang="en-US" sz="2800" dirty="0" smtClean="0"/>
              <a:t> </a:t>
            </a:r>
            <a:r>
              <a:rPr lang="sr-Latn-ME" sz="2800" dirty="0" smtClean="0"/>
              <a:t>=0, </a:t>
            </a:r>
          </a:p>
          <a:p>
            <a:pPr algn="ctr"/>
            <a:r>
              <a:rPr lang="sr-Latn-ME" sz="2800" i="1" dirty="0" smtClean="0"/>
              <a:t>f-cija pretvarača → flyback (M1 D2 i D4) </a:t>
            </a:r>
          </a:p>
          <a:p>
            <a:pPr algn="ctr"/>
            <a:r>
              <a:rPr lang="sr-Latn-ME" sz="2800" dirty="0" smtClean="0"/>
              <a:t>Energija iz </a:t>
            </a:r>
            <a:r>
              <a:rPr lang="sr-Latn-ME" sz="2800" i="1" dirty="0" smtClean="0"/>
              <a:t>C</a:t>
            </a:r>
            <a:r>
              <a:rPr lang="sr-Latn-ME" sz="2800" i="1" baseline="-25000" dirty="0"/>
              <a:t>B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 </a:t>
            </a:r>
            <a:r>
              <a:rPr lang="sr-Latn-ME" sz="2800" dirty="0" smtClean="0"/>
              <a:t>se predaje pretvaraču</a:t>
            </a:r>
            <a:r>
              <a:rPr lang="en-US" sz="2800" i="1" baseline="-25000" dirty="0" smtClean="0"/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52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0" y="787791"/>
            <a:ext cx="9171295" cy="368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59992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 smtClean="0"/>
              <a:t>2.   </a:t>
            </a:r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g</a:t>
            </a:r>
            <a:r>
              <a:rPr lang="en-US" sz="2800" b="1" dirty="0" smtClean="0"/>
              <a:t> </a:t>
            </a:r>
            <a:r>
              <a:rPr lang="en-US" sz="2800" b="1" dirty="0"/>
              <a:t>&gt;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B  </a:t>
            </a:r>
            <a:r>
              <a:rPr lang="en-US" sz="2800" b="1" i="1" dirty="0" err="1" smtClean="0"/>
              <a:t>i</a:t>
            </a:r>
            <a:r>
              <a:rPr lang="sr-Latn-ME" sz="2800" b="1" i="1" dirty="0" smtClean="0"/>
              <a:t> </a:t>
            </a:r>
            <a:r>
              <a:rPr lang="en-US" sz="2800" b="1" i="1" dirty="0" smtClean="0"/>
              <a:t>M</a:t>
            </a:r>
            <a:r>
              <a:rPr lang="en-US" sz="2800" b="1" i="1" baseline="-25000" dirty="0" smtClean="0"/>
              <a:t>1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uklju</a:t>
            </a:r>
            <a:r>
              <a:rPr lang="sr-Latn-ME" sz="2800" b="1" i="1" dirty="0" smtClean="0"/>
              <a:t>čen</a:t>
            </a:r>
            <a:endParaRPr lang="sr-Latn-ME" sz="2800" dirty="0" smtClean="0"/>
          </a:p>
          <a:p>
            <a:pPr algn="ctr"/>
            <a:r>
              <a:rPr lang="sr-Latn-ME" sz="2800" i="1" dirty="0" smtClean="0"/>
              <a:t>Energija u </a:t>
            </a:r>
            <a:r>
              <a:rPr lang="sr-Latn-ME" sz="2800" b="1" i="1" dirty="0" smtClean="0"/>
              <a:t>L</a:t>
            </a:r>
            <a:r>
              <a:rPr lang="en-US" sz="2800" b="1" i="1" baseline="-25000" dirty="0" smtClean="0"/>
              <a:t>B</a:t>
            </a:r>
            <a:r>
              <a:rPr lang="sr-Latn-ME" sz="2800" i="1" dirty="0" smtClean="0"/>
              <a:t> i </a:t>
            </a:r>
            <a:r>
              <a:rPr lang="sr-Latn-ME" sz="2800" b="1" i="1" dirty="0"/>
              <a:t>L</a:t>
            </a:r>
            <a:r>
              <a:rPr lang="sr-Latn-ME" sz="2800" b="1" i="1" baseline="-25000" dirty="0" smtClean="0"/>
              <a:t>F</a:t>
            </a:r>
            <a:r>
              <a:rPr lang="sr-Latn-ME" sz="2800" i="1" dirty="0" smtClean="0"/>
              <a:t>→ raste  </a:t>
            </a:r>
          </a:p>
          <a:p>
            <a:pPr algn="ctr"/>
            <a:r>
              <a:rPr lang="sr-Latn-ME" sz="2800" dirty="0" smtClean="0"/>
              <a:t>Struja protiče kroz</a:t>
            </a:r>
            <a:r>
              <a:rPr lang="en-US" sz="2800" b="1" i="1" dirty="0"/>
              <a:t> </a:t>
            </a:r>
            <a:r>
              <a:rPr lang="sr-Latn-ME" sz="2800" b="1" i="1" dirty="0" smtClean="0"/>
              <a:t>D</a:t>
            </a:r>
            <a:r>
              <a:rPr lang="sr-Latn-ME" sz="2800" b="1" i="1" baseline="-25000" dirty="0" smtClean="0"/>
              <a:t>1</a:t>
            </a:r>
            <a:r>
              <a:rPr lang="sr-Latn-ME" sz="2800" b="1" i="1" dirty="0"/>
              <a:t> </a:t>
            </a:r>
            <a:r>
              <a:rPr lang="sr-Latn-ME" sz="2800" dirty="0" smtClean="0"/>
              <a:t>ili</a:t>
            </a:r>
            <a:r>
              <a:rPr lang="en-US" sz="2800" b="1" i="1" dirty="0" smtClean="0"/>
              <a:t> </a:t>
            </a:r>
            <a:r>
              <a:rPr lang="sr-Latn-ME" sz="2800" b="1" i="1" dirty="0"/>
              <a:t>D</a:t>
            </a:r>
            <a:r>
              <a:rPr lang="sr-Latn-ME" sz="2800" b="1" i="1" baseline="-25000" dirty="0" smtClean="0"/>
              <a:t>2</a:t>
            </a:r>
            <a:r>
              <a:rPr lang="sr-Latn-ME" sz="2800" dirty="0" smtClean="0"/>
              <a:t> </a:t>
            </a:r>
            <a:r>
              <a:rPr lang="en-US" sz="2800" i="1" baseline="-250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0" y="928468"/>
            <a:ext cx="9278378" cy="354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63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/>
              <a:t>3</a:t>
            </a:r>
            <a:r>
              <a:rPr lang="sr-Latn-ME" sz="2800" b="1" i="1" dirty="0" smtClean="0"/>
              <a:t>.   </a:t>
            </a:r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g</a:t>
            </a:r>
            <a:r>
              <a:rPr lang="en-US" sz="2800" b="1" dirty="0" smtClean="0"/>
              <a:t> </a:t>
            </a:r>
            <a:r>
              <a:rPr lang="en-US" sz="2800" b="1" dirty="0"/>
              <a:t>&gt;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V</a:t>
            </a:r>
            <a:r>
              <a:rPr lang="en-US" sz="2800" b="1" i="1" baseline="-25000" dirty="0" smtClean="0"/>
              <a:t>B  </a:t>
            </a:r>
            <a:r>
              <a:rPr lang="en-US" sz="2800" b="1" i="1" dirty="0" err="1" smtClean="0"/>
              <a:t>i</a:t>
            </a:r>
            <a:r>
              <a:rPr lang="sr-Latn-ME" sz="2800" b="1" i="1" dirty="0" smtClean="0"/>
              <a:t> </a:t>
            </a:r>
            <a:r>
              <a:rPr lang="en-US" sz="2800" b="1" i="1" dirty="0" smtClean="0"/>
              <a:t>M</a:t>
            </a:r>
            <a:r>
              <a:rPr lang="en-US" sz="2800" b="1" i="1" baseline="-25000" dirty="0" smtClean="0"/>
              <a:t>1</a:t>
            </a:r>
            <a:r>
              <a:rPr lang="en-US" sz="2800" b="1" i="1" dirty="0" smtClean="0"/>
              <a:t> </a:t>
            </a:r>
            <a:r>
              <a:rPr lang="sr-Latn-ME" sz="2800" b="1" i="1" dirty="0" smtClean="0"/>
              <a:t>isključen</a:t>
            </a:r>
            <a:endParaRPr lang="sr-Latn-ME" sz="2800" dirty="0" smtClean="0"/>
          </a:p>
          <a:p>
            <a:pPr algn="ctr"/>
            <a:r>
              <a:rPr lang="sr-Latn-ME" sz="2800" i="1" dirty="0" smtClean="0"/>
              <a:t>Energija iz </a:t>
            </a:r>
            <a:r>
              <a:rPr lang="sr-Latn-ME" sz="2800" b="1" i="1" dirty="0" smtClean="0"/>
              <a:t>L</a:t>
            </a:r>
            <a:r>
              <a:rPr lang="sr-Latn-ME" sz="2800" b="1" i="1" baseline="-25000" dirty="0" smtClean="0"/>
              <a:t>F </a:t>
            </a:r>
            <a:r>
              <a:rPr lang="sr-Latn-ME" sz="2800" i="1" dirty="0" smtClean="0"/>
              <a:t>→ prenosi se ka potrošaču preko </a:t>
            </a:r>
            <a:r>
              <a:rPr lang="sr-Latn-ME" sz="2800" b="1" i="1" dirty="0" smtClean="0"/>
              <a:t>D</a:t>
            </a:r>
            <a:r>
              <a:rPr lang="sr-Latn-ME" sz="2800" b="1" i="1" baseline="-25000" dirty="0" smtClean="0"/>
              <a:t>4</a:t>
            </a:r>
            <a:r>
              <a:rPr lang="sr-Latn-ME" sz="2800" i="1" dirty="0" smtClean="0"/>
              <a:t>. </a:t>
            </a:r>
          </a:p>
          <a:p>
            <a:pPr algn="ctr"/>
            <a:r>
              <a:rPr lang="sr-Latn-ME" sz="2800" i="1" dirty="0"/>
              <a:t>Energija iz </a:t>
            </a:r>
            <a:r>
              <a:rPr lang="sr-Latn-ME" sz="2800" b="1" i="1" dirty="0" smtClean="0"/>
              <a:t>L</a:t>
            </a:r>
            <a:r>
              <a:rPr lang="sr-Latn-ME" sz="2800" b="1" i="1" baseline="-25000" dirty="0"/>
              <a:t>B</a:t>
            </a:r>
            <a:r>
              <a:rPr lang="sr-Latn-ME" sz="2800" b="1" i="1" baseline="-25000" dirty="0" smtClean="0"/>
              <a:t> </a:t>
            </a:r>
            <a:r>
              <a:rPr lang="sr-Latn-ME" sz="2800" i="1" dirty="0"/>
              <a:t>→</a:t>
            </a:r>
            <a:r>
              <a:rPr lang="sr-Latn-ME" sz="2800" i="1" dirty="0" smtClean="0"/>
              <a:t> </a:t>
            </a:r>
            <a:r>
              <a:rPr lang="sr-Latn-ME" sz="2800" i="1" dirty="0"/>
              <a:t>prenosi se </a:t>
            </a:r>
            <a:r>
              <a:rPr lang="sr-Latn-ME" sz="2800" i="1" dirty="0" smtClean="0"/>
              <a:t>u </a:t>
            </a:r>
            <a:r>
              <a:rPr lang="sr-Latn-ME" sz="2800" b="1" i="1" dirty="0" smtClean="0"/>
              <a:t>C</a:t>
            </a:r>
            <a:r>
              <a:rPr lang="sr-Latn-ME" sz="2800" b="1" i="1" baseline="-25000" dirty="0" smtClean="0"/>
              <a:t>B</a:t>
            </a:r>
            <a:r>
              <a:rPr lang="sr-Latn-ME" sz="2800" i="1" dirty="0" smtClean="0"/>
              <a:t> preko </a:t>
            </a:r>
            <a:r>
              <a:rPr lang="sr-Latn-ME" sz="2800" b="1" i="1" dirty="0" smtClean="0"/>
              <a:t>D</a:t>
            </a:r>
            <a:r>
              <a:rPr lang="sr-Latn-ME" sz="2800" b="1" i="1" baseline="-25000" dirty="0" smtClean="0"/>
              <a:t>3.</a:t>
            </a:r>
            <a:endParaRPr lang="sr-Latn-ME" sz="2800" i="1" dirty="0" smtClean="0"/>
          </a:p>
          <a:p>
            <a:pPr algn="ctr"/>
            <a:r>
              <a:rPr lang="sr-Latn-ME" sz="2800" dirty="0" smtClean="0"/>
              <a:t>Maximalni napon na </a:t>
            </a:r>
            <a:r>
              <a:rPr lang="en-US" sz="2800" b="1" i="1" dirty="0" smtClean="0"/>
              <a:t>M</a:t>
            </a:r>
            <a:r>
              <a:rPr lang="en-US" sz="2800" b="1" i="1" baseline="-25000" dirty="0" smtClean="0"/>
              <a:t>1</a:t>
            </a:r>
            <a:r>
              <a:rPr lang="sr-Latn-ME" sz="2800" b="1" i="1" baseline="-25000" dirty="0" smtClean="0"/>
              <a:t> </a:t>
            </a:r>
            <a:r>
              <a:rPr lang="sr-Latn-ME" sz="2800" b="1" i="1" dirty="0" smtClean="0"/>
              <a:t>        </a:t>
            </a:r>
            <a:r>
              <a:rPr lang="sr-Latn-ME" sz="2800" b="1" i="1" baseline="-25000" dirty="0" smtClean="0"/>
              <a:t> </a:t>
            </a:r>
            <a:r>
              <a:rPr lang="sr-Latn-CS" sz="2800" b="1" i="1" dirty="0" smtClean="0"/>
              <a:t>V</a:t>
            </a:r>
            <a:r>
              <a:rPr lang="sr-Latn-CS" sz="2800" b="1" i="1" baseline="-25000" dirty="0" smtClean="0"/>
              <a:t>g</a:t>
            </a:r>
            <a:r>
              <a:rPr lang="sr-Latn-CS" sz="2800" b="1" dirty="0" smtClean="0"/>
              <a:t> </a:t>
            </a:r>
            <a:r>
              <a:rPr lang="sr-Latn-CS" sz="2800" b="1" dirty="0"/>
              <a:t>+ </a:t>
            </a:r>
            <a:r>
              <a:rPr lang="sr-Latn-CS" sz="2800" b="1" i="1" dirty="0"/>
              <a:t>V</a:t>
            </a:r>
            <a:r>
              <a:rPr lang="sr-Latn-CS" sz="2800" b="1" i="1" baseline="-25000" dirty="0"/>
              <a:t>B</a:t>
            </a:r>
            <a:r>
              <a:rPr lang="sr-Latn-CS" sz="2800" b="1" dirty="0"/>
              <a:t> + </a:t>
            </a:r>
            <a:r>
              <a:rPr lang="sr-Latn-CS" sz="2800" b="1" i="1" dirty="0"/>
              <a:t>V</a:t>
            </a:r>
            <a:r>
              <a:rPr lang="sr-Latn-CS" sz="2800" b="1" i="1" baseline="-25000" dirty="0"/>
              <a:t>o</a:t>
            </a:r>
            <a:r>
              <a:rPr lang="sr-Latn-CS" sz="2800" b="1" dirty="0"/>
              <a:t> /</a:t>
            </a:r>
            <a:r>
              <a:rPr lang="sr-Latn-CS" sz="2800" b="1" i="1" dirty="0"/>
              <a:t>n</a:t>
            </a:r>
            <a:r>
              <a:rPr lang="sr-Latn-ME" sz="2800" b="1" dirty="0" smtClean="0"/>
              <a:t> </a:t>
            </a:r>
            <a:r>
              <a:rPr lang="en-US" sz="2800" b="1" i="1" baseline="-25000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11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5824024" cy="334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22498" y="1139483"/>
            <a:ext cx="6269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 smtClean="0"/>
              <a:t>- ATMELOV 8-bitni mikrokontroler ATMEGA328P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Programi</a:t>
            </a:r>
            <a:r>
              <a:rPr lang="en-US" sz="2400" b="1" dirty="0" smtClean="0"/>
              <a:t> </a:t>
            </a:r>
            <a:r>
              <a:rPr lang="en-US" sz="2400" b="1" dirty="0"/>
              <a:t>se </a:t>
            </a:r>
            <a:r>
              <a:rPr lang="en-US" sz="2400" b="1" dirty="0" err="1"/>
              <a:t>pišu</a:t>
            </a:r>
            <a:r>
              <a:rPr lang="en-US" sz="2400" b="1" dirty="0"/>
              <a:t> u C </a:t>
            </a:r>
            <a:r>
              <a:rPr lang="en-US" sz="2400" b="1" dirty="0" err="1"/>
              <a:t>ili</a:t>
            </a:r>
            <a:r>
              <a:rPr lang="en-US" sz="2400" b="1" dirty="0"/>
              <a:t> C++ </a:t>
            </a:r>
            <a:r>
              <a:rPr lang="en-US" sz="2400" b="1" dirty="0" err="1"/>
              <a:t>programskim</a:t>
            </a:r>
            <a:r>
              <a:rPr lang="en-US" sz="2400" b="1" dirty="0"/>
              <a:t> </a:t>
            </a:r>
            <a:r>
              <a:rPr lang="en-US" sz="2400" b="1" dirty="0" err="1" smtClean="0"/>
              <a:t>jezicima</a:t>
            </a:r>
            <a:r>
              <a:rPr lang="en-US" sz="2400" b="1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/>
              <a:t>Veza</a:t>
            </a:r>
            <a:r>
              <a:rPr lang="en-US" sz="2400" b="1" dirty="0" smtClean="0"/>
              <a:t> </a:t>
            </a:r>
            <a:r>
              <a:rPr lang="en-US" sz="2400" b="1" dirty="0" err="1"/>
              <a:t>sa</a:t>
            </a:r>
            <a:r>
              <a:rPr lang="en-US" sz="2400" b="1" dirty="0"/>
              <a:t> </a:t>
            </a:r>
            <a:r>
              <a:rPr lang="en-US" sz="2400" b="1" dirty="0" err="1"/>
              <a:t>hardverom</a:t>
            </a:r>
            <a:r>
              <a:rPr lang="en-US" sz="2400" b="1" dirty="0"/>
              <a:t> </a:t>
            </a:r>
            <a:r>
              <a:rPr lang="en-US" sz="2400" b="1" dirty="0" smtClean="0"/>
              <a:t>se </a:t>
            </a:r>
            <a:r>
              <a:rPr lang="en-US" sz="2400" b="1" dirty="0" err="1" smtClean="0"/>
              <a:t>ostvaruje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preko</a:t>
            </a:r>
            <a:r>
              <a:rPr lang="en-US" sz="2400" b="1" dirty="0" smtClean="0"/>
              <a:t> </a:t>
            </a:r>
            <a:r>
              <a:rPr lang="en-US" sz="2400" b="1" dirty="0" err="1"/>
              <a:t>serijskog</a:t>
            </a:r>
            <a:r>
              <a:rPr lang="en-US" sz="2400" b="1" dirty="0"/>
              <a:t> USB </a:t>
            </a:r>
            <a:r>
              <a:rPr lang="en-US" sz="2400" b="1" dirty="0" err="1" smtClean="0"/>
              <a:t>interfejsa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021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ARDUINO Uno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Širinsko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impulsna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modulacija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273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pozivanjem</a:t>
            </a:r>
            <a:r>
              <a:rPr lang="en-US" sz="4000" b="1" dirty="0"/>
              <a:t> </a:t>
            </a:r>
            <a:r>
              <a:rPr lang="en-US" sz="4000" b="1" dirty="0" err="1"/>
              <a:t>funkcije</a:t>
            </a:r>
            <a:r>
              <a:rPr lang="en-US" sz="4000" b="1" dirty="0"/>
              <a:t> </a:t>
            </a:r>
            <a:r>
              <a:rPr lang="en-US" sz="4000" b="1" i="1" dirty="0" err="1" smtClean="0"/>
              <a:t>analogWrite</a:t>
            </a:r>
            <a:endParaRPr lang="en-US" sz="4000" b="1" i="1" dirty="0"/>
          </a:p>
          <a:p>
            <a:r>
              <a:rPr lang="en-US" sz="4000" b="1" dirty="0" err="1" smtClean="0"/>
              <a:t>softversko</a:t>
            </a:r>
            <a:r>
              <a:rPr lang="en-US" sz="4000" b="1" dirty="0" smtClean="0"/>
              <a:t> </a:t>
            </a:r>
            <a:r>
              <a:rPr lang="en-US" sz="4000" b="1" dirty="0" err="1"/>
              <a:t>podešavanje</a:t>
            </a:r>
            <a:r>
              <a:rPr lang="en-US" sz="4000" b="1" dirty="0"/>
              <a:t> </a:t>
            </a:r>
            <a:r>
              <a:rPr lang="en-US" sz="4000" b="1" dirty="0" err="1"/>
              <a:t>željenog</a:t>
            </a:r>
            <a:r>
              <a:rPr lang="en-US" sz="4000" b="1" dirty="0"/>
              <a:t> </a:t>
            </a:r>
            <a:r>
              <a:rPr lang="en-US" sz="4000" b="1" dirty="0" err="1"/>
              <a:t>vremena</a:t>
            </a:r>
            <a:r>
              <a:rPr lang="en-US" sz="4000" b="1" dirty="0"/>
              <a:t> </a:t>
            </a:r>
            <a:r>
              <a:rPr lang="en-US" sz="4000" b="1" dirty="0" err="1"/>
              <a:t>uključenja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isključenja</a:t>
            </a:r>
            <a:r>
              <a:rPr lang="en-US" sz="4000" b="1" dirty="0"/>
              <a:t> </a:t>
            </a:r>
            <a:r>
              <a:rPr lang="en-US" sz="4000" b="1" dirty="0" err="1"/>
              <a:t>signala</a:t>
            </a:r>
            <a:r>
              <a:rPr lang="en-US" sz="4000" b="1" dirty="0"/>
              <a:t> </a:t>
            </a:r>
            <a:r>
              <a:rPr lang="en-US" sz="4000" b="1" dirty="0" err="1"/>
              <a:t>na</a:t>
            </a:r>
            <a:r>
              <a:rPr lang="en-US" sz="4000" b="1" dirty="0"/>
              <a:t> </a:t>
            </a:r>
            <a:r>
              <a:rPr lang="en-US" sz="4000" b="1" dirty="0" err="1"/>
              <a:t>bilo</a:t>
            </a:r>
            <a:r>
              <a:rPr lang="en-US" sz="4000" b="1" dirty="0"/>
              <a:t> </a:t>
            </a:r>
            <a:r>
              <a:rPr lang="en-US" sz="4000" b="1" dirty="0" err="1"/>
              <a:t>kom</a:t>
            </a:r>
            <a:r>
              <a:rPr lang="en-US" sz="4000" b="1" dirty="0"/>
              <a:t> </a:t>
            </a:r>
            <a:r>
              <a:rPr lang="en-US" sz="4000" b="1" dirty="0" err="1" smtClean="0"/>
              <a:t>pinu</a:t>
            </a:r>
            <a:r>
              <a:rPr lang="en-US" sz="4000" b="1" dirty="0" smtClean="0"/>
              <a:t>.</a:t>
            </a:r>
          </a:p>
          <a:p>
            <a:r>
              <a:rPr lang="de-DE" sz="4000" b="1" dirty="0"/>
              <a:t>direktna upotreba ATmega 328p registara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295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1513267"/>
          </a:xfrm>
        </p:spPr>
        <p:txBody>
          <a:bodyPr>
            <a:normAutofit fontScale="90000"/>
          </a:bodyPr>
          <a:lstStyle/>
          <a:p>
            <a:pPr lvl="0" algn="ctr"/>
            <a:r>
              <a:rPr lang="de-DE" sz="49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UPRAVLJANJE INTEGRISANIM </a:t>
            </a:r>
            <a:r>
              <a:rPr lang="sr-Latn-ME" sz="4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                </a:t>
            </a:r>
            <a:r>
              <a:rPr lang="de-DE" sz="49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BUCK-FLYBACK </a:t>
            </a:r>
            <a:r>
              <a:rPr lang="de-DE" sz="49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PRETVARAČEM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1438" y="19243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57640"/>
              </p:ext>
            </p:extLst>
          </p:nvPr>
        </p:nvGraphicFramePr>
        <p:xfrm>
          <a:off x="1037230" y="1446663"/>
          <a:ext cx="9826388" cy="494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3" imgW="8027502" imgH="5439971" progId="Visio.Drawing.11">
                  <p:embed/>
                </p:oleObj>
              </mc:Choice>
              <mc:Fallback>
                <p:oleObj name="Visio" r:id="rId3" imgW="8027502" imgH="543997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230" y="1446663"/>
                        <a:ext cx="9826388" cy="4940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3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182"/>
            <a:ext cx="12192000" cy="1430887"/>
          </a:xfrm>
        </p:spPr>
        <p:txBody>
          <a:bodyPr/>
          <a:lstStyle/>
          <a:p>
            <a:pPr lvl="0" algn="ctr"/>
            <a:r>
              <a:rPr lang="x-non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EKSPERIMENTALNI REZULTATI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A0015D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0" y="1323832"/>
            <a:ext cx="5909481" cy="380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8490" y="5131557"/>
            <a:ext cx="5828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Talasni oblik napona na izlazu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IBFP-a.</a:t>
            </a: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8925" y="2016087"/>
            <a:ext cx="4285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</a:t>
            </a:r>
            <a:r>
              <a:rPr lang="sr-Latn-ME" sz="3200" b="1" baseline="-25000" dirty="0" smtClean="0"/>
              <a:t>g</a:t>
            </a:r>
            <a:r>
              <a:rPr lang="sr-Latn-ME" sz="3200" b="1" dirty="0" smtClean="0"/>
              <a:t>=200 </a:t>
            </a:r>
            <a:r>
              <a:rPr lang="en-US" sz="3200" b="1" dirty="0" smtClean="0"/>
              <a:t>V</a:t>
            </a:r>
            <a:endParaRPr lang="sr-Latn-ME" sz="3200" b="1" dirty="0" smtClean="0"/>
          </a:p>
          <a:p>
            <a:r>
              <a:rPr lang="sr-Latn-ME" sz="3200" b="1" dirty="0" smtClean="0"/>
              <a:t>D =0.4</a:t>
            </a:r>
          </a:p>
          <a:p>
            <a:r>
              <a:rPr lang="sr-Latn-ME" sz="3200" b="1" dirty="0" smtClean="0"/>
              <a:t>f =</a:t>
            </a:r>
            <a:r>
              <a:rPr lang="pl-PL" sz="3200" b="1" dirty="0" smtClean="0"/>
              <a:t>100kHz</a:t>
            </a:r>
          </a:p>
          <a:p>
            <a:r>
              <a:rPr lang="pl-PL" sz="3200" b="1" dirty="0" smtClean="0"/>
              <a:t>R= 40Ω , 100W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436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207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Visio</vt:lpstr>
      <vt:lpstr>Sandro Markić                                                          Vladan Vujičić  IMPLEMENTACIJA UPRAVLJANJA  BUCK-FLYBACK PRETVARAČEM POMOĆU ARDUINO PLATFORME   </vt:lpstr>
      <vt:lpstr>PRINCIP RADA IBFP-A </vt:lpstr>
      <vt:lpstr>PowerPoint Presentation</vt:lpstr>
      <vt:lpstr>PowerPoint Presentation</vt:lpstr>
      <vt:lpstr>PowerPoint Presentation</vt:lpstr>
      <vt:lpstr>PowerPoint Presentation</vt:lpstr>
      <vt:lpstr>Širinsko impulsna modulacija</vt:lpstr>
      <vt:lpstr>UPRAVLJANJE INTEGRISANIM                 BUCK-FLYBACK PRETVARAČEM </vt:lpstr>
      <vt:lpstr>EKSPERIMENTALNI REZULTATI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IMPLEMENTACIJA UPRAVLJANJA  BUCK-FLYBACK PRETVARAČEM POMOĆU ARDUINO PLATFORME</dc:title>
  <dc:creator>Sandro</dc:creator>
  <cp:lastModifiedBy>Sandro</cp:lastModifiedBy>
  <cp:revision>20</cp:revision>
  <dcterms:created xsi:type="dcterms:W3CDTF">2017-05-05T22:14:00Z</dcterms:created>
  <dcterms:modified xsi:type="dcterms:W3CDTF">2017-05-10T21:02:13Z</dcterms:modified>
</cp:coreProperties>
</file>