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77" r:id="rId8"/>
    <p:sldId id="272" r:id="rId9"/>
    <p:sldId id="273" r:id="rId10"/>
    <p:sldId id="280" r:id="rId11"/>
    <p:sldId id="274" r:id="rId12"/>
    <p:sldId id="281" r:id="rId13"/>
    <p:sldId id="275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D38788-2C15-46FF-AA69-97FAAD211F51}">
          <p14:sldIdLst>
            <p14:sldId id="256"/>
            <p14:sldId id="257"/>
            <p14:sldId id="258"/>
            <p14:sldId id="260"/>
            <p14:sldId id="259"/>
            <p14:sldId id="261"/>
            <p14:sldId id="277"/>
            <p14:sldId id="272"/>
            <p14:sldId id="273"/>
            <p14:sldId id="280"/>
            <p14:sldId id="274"/>
            <p14:sldId id="281"/>
            <p14:sldId id="275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3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24"/>
    </p:cViewPr>
  </p:sorterViewPr>
  <p:notesViewPr>
    <p:cSldViewPr snapToGrid="0">
      <p:cViewPr varScale="1">
        <p:scale>
          <a:sx n="55" d="100"/>
          <a:sy n="55" d="100"/>
        </p:scale>
        <p:origin x="-75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65AC7-C0CF-44C1-B346-1F456C9ED59A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3AA5E-AF15-4116-B026-F42FF073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2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5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5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7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82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2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51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0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6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9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5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46CC-24B6-4D49-A199-39A448E8288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B977-D83D-4BC5-9D83-632A7CBF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33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3369" y="774429"/>
            <a:ext cx="9448800" cy="2425969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dirty="0" smtClean="0"/>
              <a:t>Optimizacija dinamičkog odziva kod sepic dc/dc pretvarača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613" y="5029927"/>
            <a:ext cx="11777730" cy="965431"/>
          </a:xfrm>
        </p:spPr>
        <p:txBody>
          <a:bodyPr>
            <a:normAutofit/>
          </a:bodyPr>
          <a:lstStyle/>
          <a:p>
            <a:r>
              <a:rPr lang="sr-Latn-CS" dirty="0" smtClean="0"/>
              <a:t>Spec. Sci. </a:t>
            </a:r>
            <a:r>
              <a:rPr lang="sr-Latn-CS" dirty="0"/>
              <a:t>e</a:t>
            </a:r>
            <a:r>
              <a:rPr lang="sr-Latn-CS" dirty="0" smtClean="0"/>
              <a:t>l. </a:t>
            </a:r>
            <a:r>
              <a:rPr lang="sr-Latn-CS" dirty="0" smtClean="0"/>
              <a:t>Tomislav Markićević </a:t>
            </a:r>
            <a:r>
              <a:rPr lang="sr-Latn-CS" dirty="0"/>
              <a:t> </a:t>
            </a:r>
            <a:r>
              <a:rPr lang="sr-Latn-CS" dirty="0" smtClean="0"/>
              <a:t>                                                                 Prof. dr. Vladan Vujičić</a:t>
            </a:r>
            <a:r>
              <a:rPr lang="sr-Latn-CS" dirty="0" smtClean="0"/>
              <a:t>   </a:t>
            </a:r>
            <a:endParaRPr lang="sr-Latn-CS" dirty="0" smtClean="0"/>
          </a:p>
          <a:p>
            <a:pPr algn="r"/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9368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50" y="448574"/>
            <a:ext cx="11379848" cy="160882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Rezultati Simulacija SEPIC pretvarača </a:t>
            </a:r>
            <a:r>
              <a:rPr lang="pl-PL" dirty="0"/>
              <a:t>u zatvorenoj sprezi (regulaciona kontura po izlaznom naponu)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ME" dirty="0"/>
              <a:t>Rezultati simulacija pri min. ulaznom naponu i min. </a:t>
            </a:r>
            <a:r>
              <a:rPr lang="sr-Latn-ME" dirty="0" smtClean="0"/>
              <a:t>opterećenju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ME" dirty="0"/>
              <a:t>Rezultati simulacija pri max. ulaznom naponu i min. </a:t>
            </a:r>
            <a:r>
              <a:rPr lang="sr-Latn-ME" dirty="0" smtClean="0"/>
              <a:t>opterećenju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76358"/>
            <a:ext cx="5334000" cy="2397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81353"/>
            <a:ext cx="5311775" cy="238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93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9" y="439947"/>
            <a:ext cx="11507251" cy="161745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Rezultati Simulacija SEPIC </a:t>
            </a:r>
            <a:r>
              <a:rPr lang="pl-PL" dirty="0" smtClean="0"/>
              <a:t>pretvarača u zatvorenoj </a:t>
            </a:r>
            <a:r>
              <a:rPr lang="pl-PL" dirty="0"/>
              <a:t>sprezi </a:t>
            </a:r>
            <a:r>
              <a:rPr lang="pl-PL" dirty="0" smtClean="0"/>
              <a:t>(</a:t>
            </a:r>
            <a:r>
              <a:rPr lang="pl-PL" dirty="0"/>
              <a:t>regulaciona kontura po ulaznoj struji i izlaznom naponu)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Rezultati simulacija pri min. ulaznom naponu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81353"/>
            <a:ext cx="5311775" cy="238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/>
              <a:t>Rezultati simulacija pri </a:t>
            </a:r>
            <a:r>
              <a:rPr lang="sr-Latn-ME" dirty="0" smtClean="0"/>
              <a:t>max. </a:t>
            </a:r>
            <a:r>
              <a:rPr lang="sr-Latn-ME" dirty="0"/>
              <a:t>ulaznom </a:t>
            </a:r>
            <a:r>
              <a:rPr lang="sr-Latn-ME" dirty="0" smtClean="0"/>
              <a:t>naponu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76358"/>
            <a:ext cx="5334000" cy="2397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15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9" y="439947"/>
            <a:ext cx="11507251" cy="161745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Rezultati Simulacija SEPIC </a:t>
            </a:r>
            <a:r>
              <a:rPr lang="pl-PL" dirty="0" smtClean="0"/>
              <a:t>pretvarača u zatvorenoj </a:t>
            </a:r>
            <a:r>
              <a:rPr lang="pl-PL" dirty="0"/>
              <a:t>sprezi </a:t>
            </a:r>
            <a:r>
              <a:rPr lang="pl-PL" dirty="0" smtClean="0"/>
              <a:t>(</a:t>
            </a:r>
            <a:r>
              <a:rPr lang="pl-PL" dirty="0"/>
              <a:t>regulaciona kontura po ulaznoj struji i izlaznom naponu)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ME" dirty="0" smtClean="0"/>
              <a:t>Rezultati simulacija pri min. ulaznom naponu i min. opterećenju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78193"/>
            <a:ext cx="5311775" cy="2393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ME" dirty="0"/>
              <a:t>Rezultati simulacija pri </a:t>
            </a:r>
            <a:r>
              <a:rPr lang="sr-Latn-ME" dirty="0" smtClean="0"/>
              <a:t>max. </a:t>
            </a:r>
            <a:r>
              <a:rPr lang="sr-Latn-ME" dirty="0"/>
              <a:t>ulaznom naponu i min. </a:t>
            </a:r>
            <a:r>
              <a:rPr lang="sr-Latn-ME" dirty="0" smtClean="0"/>
              <a:t>opterećenju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73185"/>
            <a:ext cx="5334000" cy="2404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12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26" y="764373"/>
            <a:ext cx="11040374" cy="1293028"/>
          </a:xfrm>
        </p:spPr>
        <p:txBody>
          <a:bodyPr/>
          <a:lstStyle/>
          <a:p>
            <a:pPr algn="ctr"/>
            <a:r>
              <a:rPr lang="sr-Latn-CS" dirty="0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16989"/>
            <a:ext cx="10820400" cy="4001696"/>
          </a:xfrm>
        </p:spPr>
        <p:txBody>
          <a:bodyPr>
            <a:normAutofit/>
          </a:bodyPr>
          <a:lstStyle/>
          <a:p>
            <a:pPr algn="just"/>
            <a:r>
              <a:rPr lang="sr-Latn-ME" dirty="0"/>
              <a:t>Nakon niza odrađenih simulacija na SEPIC DC/DC pretvarču u cilju poboljšanja njegovog dinamičkog odziva najbolja se pokazala zatvorena sprega po ulaznoj struji i izlaznom naponu. Ova sprega je za cijeli opseg opterećenja za koji su odrađene simulacije davala najkvalitetniji mogući dinamički odziv pretvarača. Dakle, bez dinamike u odzivu, minimalne vrijednosti preskoka i tačnost. </a:t>
            </a:r>
            <a:endParaRPr lang="en-US" dirty="0"/>
          </a:p>
          <a:p>
            <a:pPr algn="just"/>
            <a:r>
              <a:rPr lang="sr-Latn-ME" dirty="0"/>
              <a:t>Kod zatvorene sprege po izlaznom naponu uvjek je bila prisutna dinamika u odzivu kao i visoke vrijednosti preskoka koji mogu izazvati štetu na uređajima koji bi se napajali preko takvog pretvarača</a:t>
            </a:r>
            <a:r>
              <a:rPr lang="sr-Latn-M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sz="6600" dirty="0" smtClean="0"/>
              <a:t>Kraj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940935"/>
            <a:ext cx="9448800" cy="927278"/>
          </a:xfrm>
        </p:spPr>
        <p:txBody>
          <a:bodyPr>
            <a:normAutofit/>
          </a:bodyPr>
          <a:lstStyle/>
          <a:p>
            <a:pPr algn="ctr"/>
            <a:r>
              <a:rPr lang="sr-Latn-CS" sz="3200" dirty="0" smtClean="0"/>
              <a:t>Hvala na pažnji.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9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94" y="439947"/>
            <a:ext cx="11283351" cy="1617454"/>
          </a:xfrm>
        </p:spPr>
        <p:txBody>
          <a:bodyPr>
            <a:normAutofit/>
          </a:bodyPr>
          <a:lstStyle/>
          <a:p>
            <a:pPr algn="ctr"/>
            <a:r>
              <a:rPr lang="sr-Latn-ME" sz="4800" dirty="0" smtClean="0"/>
              <a:t>Topologije </a:t>
            </a:r>
            <a:r>
              <a:rPr lang="sr-Latn-ME" sz="4800" dirty="0" smtClean="0"/>
              <a:t>DC/DC pretvarača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3200" dirty="0" smtClean="0"/>
              <a:t>BUCK</a:t>
            </a:r>
          </a:p>
          <a:p>
            <a:r>
              <a:rPr lang="sr-Latn-ME" sz="3200" dirty="0" smtClean="0"/>
              <a:t>BOOST</a:t>
            </a:r>
          </a:p>
          <a:p>
            <a:r>
              <a:rPr lang="sr-Latn-ME" sz="3200" dirty="0" smtClean="0"/>
              <a:t>BUCK – BOOST</a:t>
            </a:r>
          </a:p>
          <a:p>
            <a:r>
              <a:rPr lang="sr-Latn-ME" sz="3200" dirty="0" smtClean="0"/>
              <a:t>ĆUK</a:t>
            </a:r>
          </a:p>
          <a:p>
            <a:r>
              <a:rPr lang="sr-Latn-ME" sz="3200" dirty="0" smtClean="0"/>
              <a:t>SEPIC</a:t>
            </a:r>
          </a:p>
          <a:p>
            <a:r>
              <a:rPr lang="sr-Latn-ME" sz="3200" dirty="0" smtClean="0"/>
              <a:t>FLYBACK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99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25" y="552091"/>
            <a:ext cx="11231593" cy="150530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VRSTE </a:t>
            </a:r>
            <a:r>
              <a:rPr lang="sr-Latn-ME" dirty="0" smtClean="0"/>
              <a:t>Sepic Dc/DC </a:t>
            </a:r>
            <a:r>
              <a:rPr lang="sr-Latn-ME" dirty="0" smtClean="0"/>
              <a:t>pretvarač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SEPIC</a:t>
            </a:r>
            <a:r>
              <a:rPr lang="en-US" dirty="0" smtClean="0"/>
              <a:t> </a:t>
            </a:r>
            <a:r>
              <a:rPr lang="en-US" dirty="0" err="1" smtClean="0"/>
              <a:t>pretvara</a:t>
            </a:r>
            <a:r>
              <a:rPr lang="sr-Latn-CS" dirty="0"/>
              <a:t>č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sr-Latn-CS" dirty="0" smtClean="0"/>
              <a:t>dva odvojena kalema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sr-Latn-CS" dirty="0" smtClean="0"/>
              <a:t>SEPIC pretvarač sa magnetno spregnutim kalemovima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8" y="3168202"/>
            <a:ext cx="5537917" cy="2562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Content Placeholder 10"/>
          <p:cNvPicPr preferRelativeResize="0">
            <a:picLocks noGrp="1"/>
          </p:cNvPicPr>
          <p:nvPr>
            <p:ph sz="quarter" idx="4"/>
          </p:nvPr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0" y="3168203"/>
            <a:ext cx="5314950" cy="2586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18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6763"/>
            <a:ext cx="4114800" cy="2112500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Princip rada </a:t>
            </a:r>
            <a:r>
              <a:rPr lang="en-US" dirty="0" err="1" smtClean="0"/>
              <a:t>SEPIC</a:t>
            </a:r>
            <a:r>
              <a:rPr lang="en-US" dirty="0" smtClean="0"/>
              <a:t> </a:t>
            </a:r>
            <a:r>
              <a:rPr lang="en-US" dirty="0" err="1"/>
              <a:t>pretvara</a:t>
            </a:r>
            <a:r>
              <a:rPr lang="sr-Latn-CS" dirty="0" smtClean="0"/>
              <a:t>ča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sr-Latn-CS" dirty="0"/>
              <a:t>dva zasebna kalema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59" y="1643428"/>
            <a:ext cx="6344964" cy="2132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59" y="4043966"/>
            <a:ext cx="6332085" cy="2171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48262" y="3078052"/>
            <a:ext cx="4207074" cy="3137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96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931653"/>
            <a:ext cx="4839237" cy="2017609"/>
          </a:xfrm>
        </p:spPr>
        <p:txBody>
          <a:bodyPr>
            <a:noAutofit/>
          </a:bodyPr>
          <a:lstStyle/>
          <a:p>
            <a:pPr algn="ctr"/>
            <a:r>
              <a:rPr lang="sr-Latn-CS" sz="2800" dirty="0"/>
              <a:t>Princip rada </a:t>
            </a:r>
            <a:r>
              <a:rPr lang="en-US" sz="2800" dirty="0" err="1"/>
              <a:t>SEPIC</a:t>
            </a:r>
            <a:r>
              <a:rPr lang="en-US" sz="2800" dirty="0"/>
              <a:t> </a:t>
            </a:r>
            <a:r>
              <a:rPr lang="en-US" sz="2800" dirty="0" err="1"/>
              <a:t>pretvara</a:t>
            </a:r>
            <a:r>
              <a:rPr lang="sr-Latn-CS" sz="2800" dirty="0"/>
              <a:t>ča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sr-Latn-CS" sz="2800" dirty="0" smtClean="0"/>
              <a:t>magnetno spregnutim kalemovima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260113"/>
            <a:ext cx="5499279" cy="5125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9" y="3090930"/>
            <a:ext cx="4598121" cy="329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7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7" y="431321"/>
            <a:ext cx="11135244" cy="162608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Prednosti i mane pretvarača sa magnetno spregnutim kalemovima u odnosu na pretvarač sa dva </a:t>
            </a:r>
            <a:r>
              <a:rPr lang="pl-PL" dirty="0" smtClean="0"/>
              <a:t>odvojena </a:t>
            </a:r>
            <a:r>
              <a:rPr lang="pl-PL" dirty="0"/>
              <a:t>kalema </a:t>
            </a:r>
            <a:r>
              <a:rPr lang="sr-Latn-ME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SEPIC pretvarač sa magnetno spregnutim kalemovima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CS" dirty="0" smtClean="0"/>
              <a:t>Smanjen broj komponenti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CS" dirty="0" smtClean="0"/>
              <a:t>Bolja integracija na štampi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CS" dirty="0" smtClean="0"/>
              <a:t>Niže vrijednosti induktiviteta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CS" dirty="0" smtClean="0"/>
              <a:t>Efikasnost</a:t>
            </a:r>
          </a:p>
          <a:p>
            <a:r>
              <a:rPr lang="sr-Latn-CS" dirty="0"/>
              <a:t>SEPIC pretvarač sa </a:t>
            </a:r>
            <a:r>
              <a:rPr lang="sr-Latn-CS" dirty="0" smtClean="0"/>
              <a:t>zasebnim kalemovima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CS" dirty="0" smtClean="0"/>
              <a:t>Cijena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CS" dirty="0" smtClean="0"/>
              <a:t>Veći izbor komponenti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CS" dirty="0" smtClean="0"/>
              <a:t>Fleksibilnost</a:t>
            </a:r>
            <a:endParaRPr lang="sr-Latn-C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15" y="2193925"/>
            <a:ext cx="5185970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8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2" y="483079"/>
            <a:ext cx="11126638" cy="1574322"/>
          </a:xfrm>
        </p:spPr>
        <p:txBody>
          <a:bodyPr/>
          <a:lstStyle/>
          <a:p>
            <a:pPr algn="ctr"/>
            <a:r>
              <a:rPr lang="sr-Latn-CS" dirty="0" smtClean="0"/>
              <a:t>Regulacija SEPIC DC/DC pretvarača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CS" dirty="0" smtClean="0"/>
              <a:t>Potenciometarska kontrola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CS" dirty="0" smtClean="0"/>
              <a:t>Regulacija korišćenjem povratne sprege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17" y="3030559"/>
            <a:ext cx="3947107" cy="3576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t="7106" r="24323" b="22599"/>
          <a:stretch/>
        </p:blipFill>
        <p:spPr>
          <a:xfrm>
            <a:off x="6536028" y="3030558"/>
            <a:ext cx="4256468" cy="357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73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7803" y="764373"/>
            <a:ext cx="11404121" cy="129302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Rezultati Simulacija SEPIC </a:t>
            </a:r>
            <a:r>
              <a:rPr lang="pl-PL" dirty="0" smtClean="0"/>
              <a:t>pretvarača </a:t>
            </a:r>
            <a:r>
              <a:rPr lang="pl-PL" dirty="0"/>
              <a:t>u otvorenoj sprezi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04078"/>
            <a:ext cx="5334000" cy="2404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36498"/>
            <a:ext cx="5334000" cy="2104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55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50" y="448574"/>
            <a:ext cx="11379848" cy="160882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Rezultati Simulacija SEPIC pretvarača </a:t>
            </a:r>
            <a:r>
              <a:rPr lang="pl-PL" dirty="0"/>
              <a:t>u zatvorenoj sprezi (regulaciona kontura po izlaznom naponu)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/>
              <a:t>Rezultati simulacija pri min. ulaznom </a:t>
            </a:r>
            <a:r>
              <a:rPr lang="sr-Latn-ME" dirty="0" smtClean="0"/>
              <a:t>naponu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/>
              <a:t>Rezultati simulacija pri max. ulaznom </a:t>
            </a:r>
            <a:r>
              <a:rPr lang="sr-Latn-ME" dirty="0" smtClean="0"/>
              <a:t>naponu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81353"/>
            <a:ext cx="5311775" cy="238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76358"/>
            <a:ext cx="5334000" cy="2397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96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4488</TotalTime>
  <Words>358</Words>
  <Application>Microsoft Office PowerPoint</Application>
  <PresentationFormat>Custom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Vapor Trail</vt:lpstr>
      <vt:lpstr>Optimizacija dinamičkog odziva kod sepic dc/dc pretvarača</vt:lpstr>
      <vt:lpstr>Topologije DC/DC pretvarača</vt:lpstr>
      <vt:lpstr>VRSTE Sepic Dc/DC pretvarača</vt:lpstr>
      <vt:lpstr>Princip rada SEPIC pretvarača sa dva zasebna kalema </vt:lpstr>
      <vt:lpstr>Princip rada SEPIC pretvarača sa magnetno spregnutim kalemovima</vt:lpstr>
      <vt:lpstr>Prednosti i mane pretvarača sa magnetno spregnutim kalemovima u odnosu na pretvarač sa dva odvojena kalema  </vt:lpstr>
      <vt:lpstr>Regulacija SEPIC DC/DC pretvarača</vt:lpstr>
      <vt:lpstr>Rezultati Simulacija SEPIC pretvarača u otvorenoj sprezi</vt:lpstr>
      <vt:lpstr>Rezultati Simulacija SEPIC pretvarača u zatvorenoj sprezi (regulaciona kontura po izlaznom naponu)</vt:lpstr>
      <vt:lpstr>Rezultati Simulacija SEPIC pretvarača u zatvorenoj sprezi (regulaciona kontura po izlaznom naponu)</vt:lpstr>
      <vt:lpstr>Rezultati Simulacija SEPIC pretvarača u zatvorenoj sprezi (regulaciona kontura po ulaznoj struji i izlaznom naponu)</vt:lpstr>
      <vt:lpstr>Rezultati Simulacija SEPIC pretvarača u zatvorenoj sprezi (regulaciona kontura po ulaznoj struji i izlaznom naponu)</vt:lpstr>
      <vt:lpstr>Zaključak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Projektovanje SEPIC DC/DC pretvarača</dc:title>
  <dc:creator>Tomislav Markicevic</dc:creator>
  <cp:lastModifiedBy>Toca</cp:lastModifiedBy>
  <cp:revision>132</cp:revision>
  <dcterms:created xsi:type="dcterms:W3CDTF">2016-05-15T11:00:21Z</dcterms:created>
  <dcterms:modified xsi:type="dcterms:W3CDTF">2017-05-10T21:45:23Z</dcterms:modified>
</cp:coreProperties>
</file>